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58966F6-A35F-43E6-898E-B95A9D56FD1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E5A5ABD-F8B0-4314-9E90-D5F05943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6F6-A35F-43E6-898E-B95A9D56FD1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5ABD-F8B0-4314-9E90-D5F05943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6F6-A35F-43E6-898E-B95A9D56FD1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5ABD-F8B0-4314-9E90-D5F05943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58966F6-A35F-43E6-898E-B95A9D56FD1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5ABD-F8B0-4314-9E90-D5F05943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58966F6-A35F-43E6-898E-B95A9D56FD1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E5A5ABD-F8B0-4314-9E90-D5F05943725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58966F6-A35F-43E6-898E-B95A9D56FD1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5A5ABD-F8B0-4314-9E90-D5F05943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58966F6-A35F-43E6-898E-B95A9D56FD1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E5A5ABD-F8B0-4314-9E90-D5F0594372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6F6-A35F-43E6-898E-B95A9D56FD1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5ABD-F8B0-4314-9E90-D5F05943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58966F6-A35F-43E6-898E-B95A9D56FD1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5A5ABD-F8B0-4314-9E90-D5F05943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58966F6-A35F-43E6-898E-B95A9D56FD1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E5A5ABD-F8B0-4314-9E90-D5F0594372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58966F6-A35F-43E6-898E-B95A9D56FD1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E5A5ABD-F8B0-4314-9E90-D5F0594372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58966F6-A35F-43E6-898E-B95A9D56FD17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E5A5ABD-F8B0-4314-9E90-D5F05943725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 Cinco </a:t>
            </a:r>
            <a:r>
              <a:rPr lang="en-US" dirty="0" err="1" smtClean="0"/>
              <a:t>Necesidades</a:t>
            </a:r>
            <a:r>
              <a:rPr lang="en-US" dirty="0" smtClean="0"/>
              <a:t> </a:t>
            </a:r>
            <a:r>
              <a:rPr lang="en-US" dirty="0" err="1" smtClean="0"/>
              <a:t>Vitales</a:t>
            </a:r>
            <a:r>
              <a:rPr lang="en-US" dirty="0" smtClean="0"/>
              <a:t> de los </a:t>
            </a:r>
            <a:r>
              <a:rPr lang="en-US" dirty="0" err="1" smtClean="0"/>
              <a:t>Niños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Claudia </a:t>
            </a:r>
            <a:r>
              <a:rPr lang="en-US" dirty="0" err="1" smtClean="0"/>
              <a:t>Saggese</a:t>
            </a:r>
            <a:endParaRPr lang="en-US" dirty="0" smtClean="0"/>
          </a:p>
          <a:p>
            <a:r>
              <a:rPr lang="en-US" dirty="0" smtClean="0"/>
              <a:t>Family Liaison</a:t>
            </a:r>
          </a:p>
          <a:p>
            <a:r>
              <a:rPr lang="en-US" dirty="0" smtClean="0"/>
              <a:t>San Mateo County - BHRS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07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debemos</a:t>
            </a:r>
            <a:r>
              <a:rPr lang="en-US" dirty="0" smtClean="0"/>
              <a:t> </a:t>
            </a:r>
            <a:r>
              <a:rPr lang="en-US" dirty="0" err="1" smtClean="0"/>
              <a:t>evitar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poderoso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Resolver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familiares</a:t>
            </a:r>
            <a:endParaRPr lang="en-US" dirty="0" smtClean="0"/>
          </a:p>
          <a:p>
            <a:r>
              <a:rPr lang="en-US" dirty="0" err="1" smtClean="0"/>
              <a:t>Tomar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decisiones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el </a:t>
            </a:r>
            <a:r>
              <a:rPr lang="en-US" dirty="0" err="1" smtClean="0"/>
              <a:t>trabajo</a:t>
            </a:r>
            <a:endParaRPr lang="en-US" dirty="0" smtClean="0"/>
          </a:p>
          <a:p>
            <a:r>
              <a:rPr lang="en-US" dirty="0" err="1" smtClean="0"/>
              <a:t>Controlar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91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debemos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Pedir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/ideas</a:t>
            </a:r>
          </a:p>
          <a:p>
            <a:r>
              <a:rPr lang="en-US" dirty="0" err="1" smtClean="0"/>
              <a:t>Darles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Compartir</a:t>
            </a:r>
            <a:r>
              <a:rPr lang="en-US" dirty="0" smtClean="0"/>
              <a:t> </a:t>
            </a:r>
            <a:r>
              <a:rPr lang="en-US" dirty="0" err="1" smtClean="0"/>
              <a:t>decisiones</a:t>
            </a:r>
            <a:r>
              <a:rPr lang="en-US" dirty="0" smtClean="0"/>
              <a:t> y </a:t>
            </a:r>
            <a:r>
              <a:rPr lang="en-US" dirty="0" err="1" smtClean="0"/>
              <a:t>poder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Reconocimiento</a:t>
            </a:r>
            <a:endParaRPr lang="en-US" dirty="0" smtClean="0"/>
          </a:p>
          <a:p>
            <a:r>
              <a:rPr lang="en-US" dirty="0" err="1" smtClean="0"/>
              <a:t>Paciencia</a:t>
            </a:r>
            <a:r>
              <a:rPr lang="en-US" dirty="0" smtClean="0"/>
              <a:t> con </a:t>
            </a:r>
            <a:r>
              <a:rPr lang="en-US" dirty="0" err="1" smtClean="0"/>
              <a:t>errores</a:t>
            </a:r>
            <a:r>
              <a:rPr lang="en-US" dirty="0" smtClean="0"/>
              <a:t> o </a:t>
            </a:r>
            <a:r>
              <a:rPr lang="en-US" dirty="0" err="1" smtClean="0"/>
              <a:t>cosas</a:t>
            </a:r>
            <a:r>
              <a:rPr lang="en-US" dirty="0" smtClean="0"/>
              <a:t> no </a:t>
            </a:r>
            <a:r>
              <a:rPr lang="en-US" dirty="0" err="1" smtClean="0"/>
              <a:t>hechas</a:t>
            </a:r>
            <a:r>
              <a:rPr lang="en-US" dirty="0" smtClean="0"/>
              <a:t> del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Si los </a:t>
            </a:r>
            <a:r>
              <a:rPr lang="en-US" dirty="0" err="1" smtClean="0"/>
              <a:t>niños</a:t>
            </a:r>
            <a:r>
              <a:rPr lang="en-US" dirty="0" smtClean="0"/>
              <a:t> no se </a:t>
            </a:r>
            <a:r>
              <a:rPr lang="en-US" dirty="0" err="1" smtClean="0"/>
              <a:t>sienten</a:t>
            </a:r>
            <a:r>
              <a:rPr lang="en-US" dirty="0" smtClean="0"/>
              <a:t> </a:t>
            </a:r>
            <a:r>
              <a:rPr lang="en-US" dirty="0" err="1" smtClean="0"/>
              <a:t>importantes</a:t>
            </a:r>
            <a:r>
              <a:rPr lang="en-US" dirty="0" smtClean="0"/>
              <a:t>,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buscar</a:t>
            </a:r>
            <a:r>
              <a:rPr lang="en-US" dirty="0" smtClean="0"/>
              <a:t> </a:t>
            </a:r>
            <a:r>
              <a:rPr lang="en-US" dirty="0" err="1" smtClean="0"/>
              <a:t>atención</a:t>
            </a:r>
            <a:r>
              <a:rPr lang="en-US" dirty="0" smtClean="0"/>
              <a:t> de forma </a:t>
            </a:r>
            <a:r>
              <a:rPr lang="en-US" dirty="0" err="1" smtClean="0"/>
              <a:t>negativa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22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SENTIRSE IMPORTANTES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Parece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me </a:t>
            </a:r>
            <a:r>
              <a:rPr lang="en-US" dirty="0" err="1" smtClean="0"/>
              <a:t>estan</a:t>
            </a:r>
            <a:r>
              <a:rPr lang="en-US" dirty="0" smtClean="0"/>
              <a:t> </a:t>
            </a:r>
            <a:r>
              <a:rPr lang="en-US" dirty="0" err="1" smtClean="0"/>
              <a:t>diciendo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NO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debo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papá</a:t>
            </a:r>
            <a:r>
              <a:rPr lang="en-US" dirty="0" smtClean="0"/>
              <a:t> me </a:t>
            </a:r>
            <a:r>
              <a:rPr lang="en-US" dirty="0" err="1" smtClean="0"/>
              <a:t>decia</a:t>
            </a:r>
            <a:r>
              <a:rPr lang="en-US" dirty="0" smtClean="0"/>
              <a:t> </a:t>
            </a:r>
            <a:r>
              <a:rPr lang="en-US" dirty="0" err="1" smtClean="0"/>
              <a:t>seguido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no </a:t>
            </a:r>
            <a:r>
              <a:rPr lang="en-US" dirty="0" err="1" smtClean="0"/>
              <a:t>iba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nada en la </a:t>
            </a:r>
            <a:r>
              <a:rPr lang="en-US" dirty="0" err="1" smtClean="0"/>
              <a:t>vida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Nunca</a:t>
            </a:r>
            <a:r>
              <a:rPr lang="en-US" dirty="0" smtClean="0"/>
              <a:t> </a:t>
            </a:r>
            <a:r>
              <a:rPr lang="en-US" dirty="0" err="1" smtClean="0"/>
              <a:t>participamos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decisiones</a:t>
            </a:r>
            <a:r>
              <a:rPr lang="en-US" dirty="0" smtClean="0"/>
              <a:t> </a:t>
            </a:r>
            <a:r>
              <a:rPr lang="en-US" dirty="0" err="1" smtClean="0"/>
              <a:t>familiares</a:t>
            </a:r>
            <a:r>
              <a:rPr lang="en-US" dirty="0" smtClean="0"/>
              <a:t>.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mudamos</a:t>
            </a:r>
            <a:r>
              <a:rPr lang="en-US" dirty="0" smtClean="0"/>
              <a:t> de ciudad y </a:t>
            </a:r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preguntaron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 o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sentiamos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mamá</a:t>
            </a:r>
            <a:r>
              <a:rPr lang="en-US" dirty="0" smtClean="0"/>
              <a:t> </a:t>
            </a:r>
            <a:r>
              <a:rPr lang="en-US" dirty="0" err="1" smtClean="0"/>
              <a:t>estaba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/>
              <a:t> </a:t>
            </a:r>
            <a:r>
              <a:rPr lang="en-US" dirty="0" err="1" smtClean="0"/>
              <a:t>hablando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telefono</a:t>
            </a:r>
            <a:r>
              <a:rPr lang="en-US" dirty="0" smtClean="0"/>
              <a:t> y no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contestaba</a:t>
            </a:r>
            <a:r>
              <a:rPr lang="en-US" dirty="0" smtClean="0"/>
              <a:t> la </a:t>
            </a:r>
            <a:r>
              <a:rPr lang="en-US" dirty="0" err="1" smtClean="0"/>
              <a:t>preguntas</a:t>
            </a:r>
            <a:r>
              <a:rPr lang="en-US" dirty="0" smtClean="0"/>
              <a:t> o </a:t>
            </a:r>
            <a:r>
              <a:rPr lang="en-US" dirty="0" err="1" smtClean="0"/>
              <a:t>hablaba</a:t>
            </a:r>
            <a:r>
              <a:rPr lang="en-US" dirty="0" smtClean="0"/>
              <a:t> con </a:t>
            </a:r>
            <a:r>
              <a:rPr lang="en-US" dirty="0" err="1" smtClean="0"/>
              <a:t>nosotros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0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SENTIRSE IMPORTANTE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err="1" smtClean="0"/>
              <a:t>hacian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para </a:t>
            </a:r>
            <a:r>
              <a:rPr lang="en-US" dirty="0" err="1" smtClean="0"/>
              <a:t>sentarse</a:t>
            </a:r>
            <a:r>
              <a:rPr lang="en-US" dirty="0" smtClean="0"/>
              <a:t> y </a:t>
            </a:r>
            <a:r>
              <a:rPr lang="en-US" dirty="0" err="1" smtClean="0"/>
              <a:t>escucharme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Ocasionalmente</a:t>
            </a:r>
            <a:r>
              <a:rPr lang="en-US" dirty="0" smtClean="0"/>
              <a:t> </a:t>
            </a:r>
            <a:r>
              <a:rPr lang="en-US" dirty="0" err="1" smtClean="0"/>
              <a:t>compartian</a:t>
            </a:r>
            <a:r>
              <a:rPr lang="en-US" dirty="0" smtClean="0"/>
              <a:t> con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estaba</a:t>
            </a:r>
            <a:r>
              <a:rPr lang="en-US" dirty="0" smtClean="0"/>
              <a:t> </a:t>
            </a:r>
            <a:r>
              <a:rPr lang="en-US" dirty="0" err="1" smtClean="0"/>
              <a:t>pasando</a:t>
            </a:r>
            <a:r>
              <a:rPr lang="en-US" dirty="0" smtClean="0"/>
              <a:t> en la </a:t>
            </a:r>
            <a:r>
              <a:rPr lang="en-US" dirty="0" err="1" smtClean="0"/>
              <a:t>familia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padres me </a:t>
            </a:r>
            <a:r>
              <a:rPr lang="en-US" dirty="0" err="1" smtClean="0"/>
              <a:t>daban</a:t>
            </a:r>
            <a:r>
              <a:rPr lang="en-US" dirty="0" smtClean="0"/>
              <a:t> </a:t>
            </a:r>
            <a:r>
              <a:rPr lang="en-US" dirty="0" err="1" smtClean="0"/>
              <a:t>opciones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ropa</a:t>
            </a:r>
            <a:r>
              <a:rPr lang="en-US" dirty="0" smtClean="0"/>
              <a:t>, comida, amigos, etc. </a:t>
            </a:r>
            <a:r>
              <a:rPr lang="en-US" dirty="0" err="1" smtClean="0"/>
              <a:t>Cuando</a:t>
            </a:r>
            <a:r>
              <a:rPr lang="en-US" dirty="0" smtClean="0"/>
              <a:t> no me </a:t>
            </a:r>
            <a:r>
              <a:rPr lang="en-US" dirty="0" err="1" smtClean="0"/>
              <a:t>daban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opción</a:t>
            </a:r>
            <a:r>
              <a:rPr lang="en-US" dirty="0" smtClean="0"/>
              <a:t> me </a:t>
            </a:r>
            <a:r>
              <a:rPr lang="en-US" dirty="0" err="1" smtClean="0"/>
              <a:t>explicaban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Como </a:t>
            </a:r>
            <a:r>
              <a:rPr lang="en-US" dirty="0" err="1" smtClean="0"/>
              <a:t>hermano</a:t>
            </a:r>
            <a:r>
              <a:rPr lang="en-US" dirty="0" smtClean="0"/>
              <a:t> mayor, </a:t>
            </a:r>
            <a:r>
              <a:rPr lang="en-US" dirty="0" err="1" smtClean="0"/>
              <a:t>mis</a:t>
            </a:r>
            <a:r>
              <a:rPr lang="en-US" dirty="0" smtClean="0"/>
              <a:t> padres me </a:t>
            </a:r>
            <a:r>
              <a:rPr lang="en-US" dirty="0" err="1" smtClean="0"/>
              <a:t>tenían</a:t>
            </a:r>
            <a:r>
              <a:rPr lang="en-US" dirty="0" smtClean="0"/>
              <a:t> </a:t>
            </a:r>
            <a:r>
              <a:rPr lang="en-US" dirty="0" err="1" smtClean="0"/>
              <a:t>confianza</a:t>
            </a:r>
            <a:r>
              <a:rPr lang="en-US" dirty="0" smtClean="0"/>
              <a:t> para </a:t>
            </a:r>
            <a:r>
              <a:rPr lang="en-US" dirty="0" err="1" smtClean="0"/>
              <a:t>cuidar</a:t>
            </a:r>
            <a:r>
              <a:rPr lang="en-US" dirty="0" smtClean="0"/>
              <a:t> a mi </a:t>
            </a:r>
            <a:r>
              <a:rPr lang="en-US" dirty="0" err="1" smtClean="0"/>
              <a:t>hermana</a:t>
            </a:r>
            <a:r>
              <a:rPr lang="en-US" dirty="0" smtClean="0"/>
              <a:t> </a:t>
            </a:r>
            <a:r>
              <a:rPr lang="en-US" dirty="0" err="1" smtClean="0"/>
              <a:t>menor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3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sentirse</a:t>
            </a:r>
            <a:r>
              <a:rPr lang="en-US" dirty="0" smtClean="0"/>
              <a:t> ACEPTADO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sentirse</a:t>
            </a:r>
            <a:r>
              <a:rPr lang="en-US" dirty="0" smtClean="0"/>
              <a:t> </a:t>
            </a:r>
            <a:r>
              <a:rPr lang="en-US" dirty="0" err="1" smtClean="0"/>
              <a:t>aceptado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individuos</a:t>
            </a:r>
            <a:r>
              <a:rPr lang="en-US" dirty="0" smtClean="0"/>
              <a:t>, con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cualidades</a:t>
            </a:r>
            <a:r>
              <a:rPr lang="en-US" dirty="0" smtClean="0"/>
              <a:t> y no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tratados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un </a:t>
            </a:r>
            <a:r>
              <a:rPr lang="en-US" dirty="0" err="1" smtClean="0"/>
              <a:t>reflejo</a:t>
            </a:r>
            <a:r>
              <a:rPr lang="en-US" dirty="0" smtClean="0"/>
              <a:t> de </a:t>
            </a:r>
            <a:r>
              <a:rPr lang="en-US" dirty="0" err="1" smtClean="0"/>
              <a:t>sus</a:t>
            </a:r>
            <a:r>
              <a:rPr lang="en-US" dirty="0" smtClean="0"/>
              <a:t> padres,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formarse</a:t>
            </a:r>
            <a:r>
              <a:rPr lang="en-US" dirty="0" smtClean="0"/>
              <a:t> a la </a:t>
            </a:r>
            <a:r>
              <a:rPr lang="en-US" dirty="0" err="1" smtClean="0"/>
              <a:t>imagen</a:t>
            </a:r>
            <a:r>
              <a:rPr lang="en-US" dirty="0" smtClean="0"/>
              <a:t> de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padres </a:t>
            </a:r>
            <a:r>
              <a:rPr lang="en-US" dirty="0" err="1" smtClean="0"/>
              <a:t>quieren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Tienen</a:t>
            </a:r>
            <a:r>
              <a:rPr lang="en-US" dirty="0" smtClean="0"/>
              <a:t> el </a:t>
            </a:r>
            <a:r>
              <a:rPr lang="en-US" dirty="0" err="1" smtClean="0"/>
              <a:t>derecho</a:t>
            </a:r>
            <a:r>
              <a:rPr lang="en-US" dirty="0" smtClean="0"/>
              <a:t> a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r>
              <a:rPr lang="en-US" dirty="0" smtClean="0"/>
              <a:t>, </a:t>
            </a:r>
            <a:r>
              <a:rPr lang="en-US" dirty="0" err="1" smtClean="0"/>
              <a:t>opiniones</a:t>
            </a:r>
            <a:r>
              <a:rPr lang="en-US" dirty="0" smtClean="0"/>
              <a:t>, ideas, </a:t>
            </a:r>
            <a:r>
              <a:rPr lang="en-US" dirty="0" err="1" smtClean="0"/>
              <a:t>preocupaciones</a:t>
            </a:r>
            <a:r>
              <a:rPr lang="en-US" dirty="0" smtClean="0"/>
              <a:t>, </a:t>
            </a:r>
            <a:r>
              <a:rPr lang="en-US" dirty="0" err="1" smtClean="0"/>
              <a:t>deseos</a:t>
            </a:r>
            <a:r>
              <a:rPr lang="en-US" dirty="0" smtClean="0"/>
              <a:t> y </a:t>
            </a:r>
            <a:r>
              <a:rPr lang="en-US" dirty="0" err="1" smtClean="0"/>
              <a:t>necesidades</a:t>
            </a:r>
            <a:r>
              <a:rPr lang="en-US" dirty="0" smtClean="0"/>
              <a:t> </a:t>
            </a:r>
            <a:r>
              <a:rPr lang="en-US" dirty="0" err="1" smtClean="0"/>
              <a:t>propias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61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debemos</a:t>
            </a:r>
            <a:r>
              <a:rPr lang="en-US" dirty="0" smtClean="0"/>
              <a:t> </a:t>
            </a:r>
            <a:r>
              <a:rPr lang="en-US" dirty="0" err="1" smtClean="0"/>
              <a:t>evitar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Minimizar</a:t>
            </a:r>
            <a:r>
              <a:rPr lang="en-US" dirty="0" smtClean="0"/>
              <a:t>, </a:t>
            </a:r>
            <a:r>
              <a:rPr lang="en-US" dirty="0" err="1" smtClean="0"/>
              <a:t>ignorar</a:t>
            </a:r>
            <a:r>
              <a:rPr lang="en-US" dirty="0" smtClean="0"/>
              <a:t> or </a:t>
            </a:r>
            <a:r>
              <a:rPr lang="en-US" dirty="0" err="1" smtClean="0"/>
              <a:t>ridiculizar</a:t>
            </a:r>
            <a:r>
              <a:rPr lang="en-US" dirty="0" smtClean="0"/>
              <a:t> los </a:t>
            </a:r>
            <a:r>
              <a:rPr lang="en-US" dirty="0" err="1" smtClean="0"/>
              <a:t>sentimientos</a:t>
            </a:r>
            <a:r>
              <a:rPr lang="en-US" dirty="0" smtClean="0"/>
              <a:t> o </a:t>
            </a:r>
            <a:r>
              <a:rPr lang="en-US" dirty="0" err="1" smtClean="0"/>
              <a:t>opiniones</a:t>
            </a:r>
            <a:r>
              <a:rPr lang="en-US" dirty="0" smtClean="0"/>
              <a:t> de los </a:t>
            </a:r>
            <a:r>
              <a:rPr lang="en-US" dirty="0" err="1" smtClean="0"/>
              <a:t>niños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Este </a:t>
            </a:r>
            <a:r>
              <a:rPr lang="en-US" dirty="0" err="1" smtClean="0"/>
              <a:t>rechazo</a:t>
            </a:r>
            <a:r>
              <a:rPr lang="en-US" dirty="0" smtClean="0"/>
              <a:t> </a:t>
            </a:r>
            <a:r>
              <a:rPr lang="en-US" dirty="0" err="1" smtClean="0"/>
              <a:t>debilita</a:t>
            </a:r>
            <a:r>
              <a:rPr lang="en-US" dirty="0" smtClean="0"/>
              <a:t> la </a:t>
            </a:r>
            <a:r>
              <a:rPr lang="en-US" dirty="0" err="1" smtClean="0"/>
              <a:t>relación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2573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debemos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Prestar</a:t>
            </a:r>
            <a:r>
              <a:rPr lang="en-US" dirty="0" smtClean="0"/>
              <a:t> </a:t>
            </a:r>
            <a:r>
              <a:rPr lang="en-US" dirty="0" err="1" smtClean="0"/>
              <a:t>atención</a:t>
            </a:r>
            <a:r>
              <a:rPr lang="en-US" dirty="0" smtClean="0"/>
              <a:t> y </a:t>
            </a:r>
            <a:r>
              <a:rPr lang="en-US" dirty="0" err="1" smtClean="0"/>
              <a:t>hablar</a:t>
            </a:r>
            <a:r>
              <a:rPr lang="en-US" dirty="0" smtClean="0"/>
              <a:t> con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aún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no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o no </a:t>
            </a:r>
            <a:r>
              <a:rPr lang="en-US" dirty="0" err="1" smtClean="0"/>
              <a:t>estamos</a:t>
            </a:r>
            <a:r>
              <a:rPr lang="en-US" dirty="0" smtClean="0"/>
              <a:t> de </a:t>
            </a:r>
            <a:r>
              <a:rPr lang="en-US" dirty="0" err="1" smtClean="0"/>
              <a:t>acuerdo</a:t>
            </a:r>
            <a:r>
              <a:rPr lang="en-US" dirty="0" smtClean="0"/>
              <a:t> con </a:t>
            </a:r>
            <a:r>
              <a:rPr lang="en-US" dirty="0" err="1" smtClean="0"/>
              <a:t>ellos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escuchar</a:t>
            </a:r>
            <a:r>
              <a:rPr lang="en-US" dirty="0" smtClean="0"/>
              <a:t> </a:t>
            </a:r>
            <a:r>
              <a:rPr lang="en-US" dirty="0" err="1" smtClean="0"/>
              <a:t>fortalece</a:t>
            </a:r>
            <a:r>
              <a:rPr lang="en-US" dirty="0" smtClean="0"/>
              <a:t> la </a:t>
            </a:r>
            <a:r>
              <a:rPr lang="en-US" dirty="0" err="1" smtClean="0"/>
              <a:t>relación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137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SENTIRSE NO ACEPTADO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Tengo</a:t>
            </a:r>
            <a:r>
              <a:rPr lang="en-US" dirty="0" smtClean="0"/>
              <a:t> 49 </a:t>
            </a:r>
            <a:r>
              <a:rPr lang="en-US" dirty="0" err="1" smtClean="0"/>
              <a:t>años</a:t>
            </a:r>
            <a:r>
              <a:rPr lang="en-US" dirty="0" smtClean="0"/>
              <a:t> y </a:t>
            </a:r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err="1" smtClean="0"/>
              <a:t>aún</a:t>
            </a:r>
            <a:r>
              <a:rPr lang="en-US" dirty="0" smtClean="0"/>
              <a:t> </a:t>
            </a:r>
            <a:r>
              <a:rPr lang="en-US" dirty="0" err="1" smtClean="0"/>
              <a:t>critican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decisiones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sentí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err="1" smtClean="0"/>
              <a:t>siempre</a:t>
            </a:r>
            <a:r>
              <a:rPr lang="en-US" dirty="0" smtClean="0"/>
              <a:t> se </a:t>
            </a:r>
            <a:r>
              <a:rPr lang="en-US" dirty="0" err="1" smtClean="0"/>
              <a:t>estaban</a:t>
            </a:r>
            <a:r>
              <a:rPr lang="en-US" dirty="0" smtClean="0"/>
              <a:t> </a:t>
            </a:r>
            <a:r>
              <a:rPr lang="en-US" dirty="0" err="1" smtClean="0"/>
              <a:t>enfocando</a:t>
            </a:r>
            <a:r>
              <a:rPr lang="en-US" dirty="0" smtClean="0"/>
              <a:t> en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fallas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Nuestros</a:t>
            </a:r>
            <a:r>
              <a:rPr lang="en-US" dirty="0" smtClean="0"/>
              <a:t> padres </a:t>
            </a:r>
            <a:r>
              <a:rPr lang="en-US" dirty="0" err="1" smtClean="0"/>
              <a:t>nunca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dejaban</a:t>
            </a:r>
            <a:r>
              <a:rPr lang="en-US" dirty="0" smtClean="0"/>
              <a:t> </a:t>
            </a:r>
            <a:r>
              <a:rPr lang="en-US" dirty="0" err="1" smtClean="0"/>
              <a:t>discutir</a:t>
            </a:r>
            <a:r>
              <a:rPr lang="en-US" dirty="0" smtClean="0"/>
              <a:t>. 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sentir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eramos</a:t>
            </a:r>
            <a:r>
              <a:rPr lang="en-US" dirty="0" smtClean="0"/>
              <a:t> </a:t>
            </a:r>
            <a:r>
              <a:rPr lang="en-US" dirty="0" err="1" smtClean="0"/>
              <a:t>malos</a:t>
            </a:r>
            <a:r>
              <a:rPr lang="en-US" dirty="0" smtClean="0"/>
              <a:t>, en </a:t>
            </a:r>
            <a:r>
              <a:rPr lang="en-US" dirty="0" err="1" smtClean="0"/>
              <a:t>vez</a:t>
            </a:r>
            <a:r>
              <a:rPr lang="en-US" dirty="0" smtClean="0"/>
              <a:t> de </a:t>
            </a:r>
            <a:r>
              <a:rPr lang="en-US" dirty="0" err="1" smtClean="0"/>
              <a:t>enseñarnos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en </a:t>
            </a:r>
            <a:r>
              <a:rPr lang="en-US" dirty="0" err="1" smtClean="0"/>
              <a:t>desacuerdo</a:t>
            </a:r>
            <a:r>
              <a:rPr lang="en-US" dirty="0" smtClean="0"/>
              <a:t> y </a:t>
            </a:r>
            <a:r>
              <a:rPr lang="en-US" dirty="0" err="1" smtClean="0"/>
              <a:t>llegar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solución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 me </a:t>
            </a:r>
            <a:r>
              <a:rPr lang="en-US" dirty="0" err="1" smtClean="0"/>
              <a:t>iba</a:t>
            </a:r>
            <a:r>
              <a:rPr lang="en-US" dirty="0" smtClean="0"/>
              <a:t> mal en la </a:t>
            </a:r>
            <a:r>
              <a:rPr lang="en-US" dirty="0" err="1" smtClean="0"/>
              <a:t>escuela</a:t>
            </a:r>
            <a:r>
              <a:rPr lang="en-US" dirty="0" smtClean="0"/>
              <a:t>, mi </a:t>
            </a:r>
            <a:r>
              <a:rPr lang="en-US" dirty="0" err="1" smtClean="0"/>
              <a:t>papá</a:t>
            </a:r>
            <a:r>
              <a:rPr lang="en-US" dirty="0" smtClean="0"/>
              <a:t> </a:t>
            </a:r>
            <a:r>
              <a:rPr lang="en-US" dirty="0" err="1" smtClean="0"/>
              <a:t>decía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queria</a:t>
            </a:r>
            <a:r>
              <a:rPr lang="en-US" dirty="0" smtClean="0"/>
              <a:t> </a:t>
            </a:r>
            <a:r>
              <a:rPr lang="en-US" dirty="0" err="1" smtClean="0"/>
              <a:t>escuchar</a:t>
            </a:r>
            <a:r>
              <a:rPr lang="en-US" dirty="0" smtClean="0"/>
              <a:t> </a:t>
            </a:r>
            <a:r>
              <a:rPr lang="en-US" dirty="0" err="1" smtClean="0"/>
              <a:t>excusas</a:t>
            </a:r>
            <a:r>
              <a:rPr lang="en-US" dirty="0" smtClean="0"/>
              <a:t> y no </a:t>
            </a:r>
            <a:r>
              <a:rPr lang="en-US" dirty="0" err="1" smtClean="0"/>
              <a:t>hablamos</a:t>
            </a:r>
            <a:r>
              <a:rPr lang="en-US" dirty="0" smtClean="0"/>
              <a:t> mas del </a:t>
            </a:r>
            <a:r>
              <a:rPr lang="en-US" dirty="0" err="1" smtClean="0"/>
              <a:t>asunto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635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SENTIRSE ACEPTADO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err="1" smtClean="0"/>
              <a:t>nunca</a:t>
            </a:r>
            <a:r>
              <a:rPr lang="en-US" dirty="0" smtClean="0"/>
              <a:t> se </a:t>
            </a:r>
            <a:r>
              <a:rPr lang="en-US" dirty="0" err="1" smtClean="0"/>
              <a:t>objetaban</a:t>
            </a:r>
            <a:r>
              <a:rPr lang="en-US" dirty="0" smtClean="0"/>
              <a:t> 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vinieran</a:t>
            </a:r>
            <a:r>
              <a:rPr lang="en-US" dirty="0" smtClean="0"/>
              <a:t> amigos a mi casa.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cambiaba</a:t>
            </a:r>
            <a:r>
              <a:rPr lang="en-US" dirty="0" smtClean="0"/>
              <a:t> mi </a:t>
            </a:r>
            <a:r>
              <a:rPr lang="en-US" dirty="0" err="1" smtClean="0"/>
              <a:t>peinado</a:t>
            </a:r>
            <a:r>
              <a:rPr lang="en-US" dirty="0" smtClean="0"/>
              <a:t> y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parientes</a:t>
            </a:r>
            <a:r>
              <a:rPr lang="en-US" dirty="0" smtClean="0"/>
              <a:t> se </a:t>
            </a:r>
            <a:r>
              <a:rPr lang="en-US" dirty="0" err="1" smtClean="0"/>
              <a:t>burlaban</a:t>
            </a:r>
            <a:r>
              <a:rPr lang="en-US" dirty="0" smtClean="0"/>
              <a:t>, mi </a:t>
            </a:r>
            <a:r>
              <a:rPr lang="en-US" dirty="0" err="1" smtClean="0"/>
              <a:t>mamá</a:t>
            </a:r>
            <a:r>
              <a:rPr lang="en-US" dirty="0" smtClean="0"/>
              <a:t> </a:t>
            </a:r>
            <a:r>
              <a:rPr lang="en-US" dirty="0" err="1" smtClean="0"/>
              <a:t>decia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importaba</a:t>
            </a:r>
            <a:r>
              <a:rPr lang="en-US" dirty="0" smtClean="0"/>
              <a:t> era lo de </a:t>
            </a:r>
            <a:r>
              <a:rPr lang="en-US" dirty="0" err="1" smtClean="0"/>
              <a:t>adentro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mamá</a:t>
            </a:r>
            <a:r>
              <a:rPr lang="en-US" dirty="0" smtClean="0"/>
              <a:t> </a:t>
            </a:r>
            <a:r>
              <a:rPr lang="en-US" dirty="0" err="1" smtClean="0"/>
              <a:t>sabia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me </a:t>
            </a:r>
            <a:r>
              <a:rPr lang="en-US" dirty="0" err="1" smtClean="0"/>
              <a:t>gustaban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cebollas</a:t>
            </a:r>
            <a:r>
              <a:rPr lang="en-US" dirty="0" smtClean="0"/>
              <a:t> </a:t>
            </a:r>
            <a:r>
              <a:rPr lang="en-US" dirty="0" err="1" smtClean="0"/>
              <a:t>crudas</a:t>
            </a:r>
            <a:r>
              <a:rPr lang="en-US" dirty="0" smtClean="0"/>
              <a:t> y </a:t>
            </a:r>
            <a:r>
              <a:rPr lang="en-US" dirty="0" err="1" smtClean="0"/>
              <a:t>siempre</a:t>
            </a:r>
            <a:r>
              <a:rPr lang="en-US" dirty="0" smtClean="0"/>
              <a:t> se </a:t>
            </a:r>
            <a:r>
              <a:rPr lang="en-US" dirty="0" err="1" smtClean="0"/>
              <a:t>aseguraba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tuviera</a:t>
            </a:r>
            <a:r>
              <a:rPr lang="en-US" dirty="0" smtClean="0"/>
              <a:t> </a:t>
            </a:r>
            <a:r>
              <a:rPr lang="en-US" dirty="0" err="1" smtClean="0"/>
              <a:t>cebollas</a:t>
            </a:r>
            <a:r>
              <a:rPr lang="en-US" dirty="0" smtClean="0"/>
              <a:t> </a:t>
            </a:r>
            <a:r>
              <a:rPr lang="en-US" dirty="0" err="1" smtClean="0"/>
              <a:t>crudas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err="1" smtClean="0"/>
              <a:t>nos</a:t>
            </a:r>
            <a:r>
              <a:rPr lang="en-US" dirty="0" smtClean="0"/>
              <a:t> se </a:t>
            </a:r>
            <a:r>
              <a:rPr lang="en-US" dirty="0" err="1" smtClean="0"/>
              <a:t>enojanban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expresaba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 </a:t>
            </a:r>
            <a:r>
              <a:rPr lang="en-US" dirty="0" err="1" smtClean="0"/>
              <a:t>fuerte</a:t>
            </a:r>
            <a:r>
              <a:rPr lang="en-US" dirty="0" smtClean="0"/>
              <a:t>, </a:t>
            </a:r>
            <a:r>
              <a:rPr lang="en-US" dirty="0" err="1" smtClean="0"/>
              <a:t>aun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estaban</a:t>
            </a:r>
            <a:r>
              <a:rPr lang="en-US" dirty="0" smtClean="0"/>
              <a:t> en </a:t>
            </a:r>
            <a:r>
              <a:rPr lang="en-US" dirty="0" err="1" smtClean="0"/>
              <a:t>deacuerdo</a:t>
            </a:r>
            <a:r>
              <a:rPr lang="en-US" dirty="0" smtClean="0"/>
              <a:t>. HABLABAMOS.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8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sentirse</a:t>
            </a:r>
            <a:r>
              <a:rPr lang="en-US" dirty="0" smtClean="0"/>
              <a:t> INCLUIDO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Deben </a:t>
            </a:r>
            <a:r>
              <a:rPr lang="en-US" dirty="0" err="1" smtClean="0"/>
              <a:t>sentirse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son parte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estan</a:t>
            </a:r>
            <a:r>
              <a:rPr lang="en-US" dirty="0" smtClean="0"/>
              <a:t> </a:t>
            </a:r>
            <a:r>
              <a:rPr lang="en-US" dirty="0" err="1" smtClean="0"/>
              <a:t>contectados</a:t>
            </a:r>
            <a:r>
              <a:rPr lang="en-US" dirty="0" smtClean="0"/>
              <a:t> a </a:t>
            </a:r>
            <a:r>
              <a:rPr lang="en-US" dirty="0" err="1" smtClean="0"/>
              <a:t>otras</a:t>
            </a:r>
            <a:r>
              <a:rPr lang="en-US" dirty="0" smtClean="0"/>
              <a:t> personas,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sensación</a:t>
            </a:r>
            <a:r>
              <a:rPr lang="en-US" dirty="0" smtClean="0"/>
              <a:t> de </a:t>
            </a:r>
            <a:r>
              <a:rPr lang="en-US" dirty="0" err="1" smtClean="0"/>
              <a:t>comunidad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la </a:t>
            </a:r>
            <a:r>
              <a:rPr lang="en-US" dirty="0" err="1" smtClean="0"/>
              <a:t>gente</a:t>
            </a:r>
            <a:r>
              <a:rPr lang="en-US" dirty="0" smtClean="0"/>
              <a:t> </a:t>
            </a:r>
            <a:r>
              <a:rPr lang="en-US" dirty="0" err="1" smtClean="0"/>
              <a:t>envolucra</a:t>
            </a:r>
            <a:r>
              <a:rPr lang="en-US" dirty="0" smtClean="0"/>
              <a:t> a </a:t>
            </a:r>
            <a:r>
              <a:rPr lang="en-US" dirty="0" err="1" smtClean="0"/>
              <a:t>otros</a:t>
            </a:r>
            <a:r>
              <a:rPr lang="en-US" dirty="0" smtClean="0"/>
              <a:t> en </a:t>
            </a:r>
            <a:r>
              <a:rPr lang="en-US" dirty="0" err="1" smtClean="0"/>
              <a:t>actividades</a:t>
            </a:r>
            <a:r>
              <a:rPr lang="en-US" dirty="0" smtClean="0"/>
              <a:t> y </a:t>
            </a:r>
            <a:r>
              <a:rPr lang="en-US" dirty="0" err="1" smtClean="0"/>
              <a:t>proyectos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los padres </a:t>
            </a:r>
            <a:r>
              <a:rPr lang="en-US" dirty="0" err="1" smtClean="0"/>
              <a:t>comparten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sentimientos</a:t>
            </a:r>
            <a:r>
              <a:rPr lang="en-US" dirty="0" smtClean="0"/>
              <a:t> (</a:t>
            </a:r>
            <a:r>
              <a:rPr lang="en-US" dirty="0" err="1" smtClean="0"/>
              <a:t>positivos</a:t>
            </a:r>
            <a:r>
              <a:rPr lang="en-US" dirty="0" smtClean="0"/>
              <a:t> o </a:t>
            </a:r>
            <a:r>
              <a:rPr lang="en-US" dirty="0" err="1" smtClean="0"/>
              <a:t>problemáticos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Secretos</a:t>
            </a:r>
            <a:r>
              <a:rPr lang="en-US" dirty="0" smtClean="0"/>
              <a:t> se </a:t>
            </a:r>
            <a:r>
              <a:rPr lang="en-US" dirty="0" err="1" smtClean="0"/>
              <a:t>mantienen</a:t>
            </a:r>
            <a:r>
              <a:rPr lang="en-US" dirty="0" smtClean="0"/>
              <a:t> al </a:t>
            </a:r>
            <a:r>
              <a:rPr lang="en-US" dirty="0" err="1" smtClean="0"/>
              <a:t>mínimo</a:t>
            </a:r>
            <a:endParaRPr lang="en-US" dirty="0" smtClean="0"/>
          </a:p>
          <a:p>
            <a:r>
              <a:rPr lang="en-US" dirty="0" err="1" smtClean="0"/>
              <a:t>Gente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hacen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juntas se </a:t>
            </a:r>
            <a:r>
              <a:rPr lang="en-US" dirty="0" err="1" smtClean="0"/>
              <a:t>sienten</a:t>
            </a:r>
            <a:r>
              <a:rPr lang="en-US" dirty="0" smtClean="0"/>
              <a:t> mas </a:t>
            </a:r>
            <a:r>
              <a:rPr lang="en-US" dirty="0" err="1" smtClean="0"/>
              <a:t>cercanos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64008" indent="0">
              <a:buNone/>
            </a:pPr>
            <a:endParaRPr lang="en-US" dirty="0"/>
          </a:p>
          <a:p>
            <a:r>
              <a:rPr lang="en-US" sz="4400" dirty="0" smtClean="0"/>
              <a:t>COMO CRIAR NIÑOS EMOCIONALMENTE SANOS</a:t>
            </a:r>
          </a:p>
          <a:p>
            <a:endParaRPr lang="en-US" sz="4400" dirty="0" smtClean="0"/>
          </a:p>
          <a:p>
            <a:r>
              <a:rPr lang="en-US" sz="4400" dirty="0" smtClean="0"/>
              <a:t>Gerald </a:t>
            </a:r>
            <a:r>
              <a:rPr lang="en-US" sz="4400" dirty="0" err="1" smtClean="0"/>
              <a:t>Newmark</a:t>
            </a:r>
            <a:r>
              <a:rPr lang="en-US" sz="4400" dirty="0" smtClean="0"/>
              <a:t>, PH.D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73469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SENTIRSE INCLUIDOS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poco</a:t>
            </a:r>
            <a:r>
              <a:rPr lang="en-US" dirty="0" smtClean="0"/>
              <a:t> </a:t>
            </a:r>
            <a:r>
              <a:rPr lang="en-US" dirty="0" err="1" smtClean="0"/>
              <a:t>juntos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me </a:t>
            </a:r>
            <a:r>
              <a:rPr lang="en-US" dirty="0" err="1" smtClean="0"/>
              <a:t>sentia</a:t>
            </a:r>
            <a:r>
              <a:rPr lang="en-US" dirty="0" smtClean="0"/>
              <a:t> </a:t>
            </a:r>
            <a:r>
              <a:rPr lang="en-US" dirty="0" err="1" smtClean="0"/>
              <a:t>excluída</a:t>
            </a:r>
            <a:r>
              <a:rPr lang="en-US" dirty="0" smtClean="0"/>
              <a:t> de la </a:t>
            </a:r>
            <a:r>
              <a:rPr lang="en-US" dirty="0" err="1" smtClean="0"/>
              <a:t>vida</a:t>
            </a:r>
            <a:r>
              <a:rPr lang="en-US" dirty="0" smtClean="0"/>
              <a:t> de mi padre. </a:t>
            </a:r>
            <a:r>
              <a:rPr lang="en-US" dirty="0" err="1" smtClean="0"/>
              <a:t>Yo</a:t>
            </a:r>
            <a:r>
              <a:rPr lang="en-US" dirty="0" smtClean="0"/>
              <a:t> me </a:t>
            </a:r>
            <a:r>
              <a:rPr lang="en-US" dirty="0" err="1" smtClean="0"/>
              <a:t>pregunto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hubiese</a:t>
            </a:r>
            <a:r>
              <a:rPr lang="en-US" dirty="0" smtClean="0"/>
              <a:t> </a:t>
            </a:r>
            <a:r>
              <a:rPr lang="en-US" dirty="0" err="1" smtClean="0"/>
              <a:t>actuado</a:t>
            </a:r>
            <a:r>
              <a:rPr lang="en-US" dirty="0" smtClean="0"/>
              <a:t> </a:t>
            </a:r>
            <a:r>
              <a:rPr lang="en-US" dirty="0" err="1" smtClean="0"/>
              <a:t>diferente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hubiese</a:t>
            </a:r>
            <a:r>
              <a:rPr lang="en-US" dirty="0" smtClean="0"/>
              <a:t>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varon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tenía</a:t>
            </a:r>
            <a:r>
              <a:rPr lang="en-US" dirty="0" smtClean="0"/>
              <a:t> 10 mi </a:t>
            </a:r>
            <a:r>
              <a:rPr lang="en-US" dirty="0" err="1" smtClean="0"/>
              <a:t>madre</a:t>
            </a:r>
            <a:r>
              <a:rPr lang="en-US" dirty="0" smtClean="0"/>
              <a:t> se </a:t>
            </a:r>
            <a:r>
              <a:rPr lang="en-US" dirty="0" err="1" smtClean="0"/>
              <a:t>casó</a:t>
            </a:r>
            <a:r>
              <a:rPr lang="en-US" dirty="0" smtClean="0"/>
              <a:t> de </a:t>
            </a:r>
            <a:r>
              <a:rPr lang="en-US" dirty="0" err="1" smtClean="0"/>
              <a:t>nuevo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 </a:t>
            </a:r>
            <a:r>
              <a:rPr lang="en-US" dirty="0" err="1" smtClean="0"/>
              <a:t>habló</a:t>
            </a:r>
            <a:r>
              <a:rPr lang="en-US" dirty="0" smtClean="0"/>
              <a:t> </a:t>
            </a:r>
            <a:r>
              <a:rPr lang="en-US" dirty="0" err="1" smtClean="0"/>
              <a:t>conmigo</a:t>
            </a:r>
            <a:r>
              <a:rPr lang="en-US" dirty="0" smtClean="0"/>
              <a:t> antes.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mi </a:t>
            </a:r>
            <a:r>
              <a:rPr lang="en-US" dirty="0" err="1" smtClean="0"/>
              <a:t>hermana</a:t>
            </a:r>
            <a:r>
              <a:rPr lang="en-US" dirty="0" smtClean="0"/>
              <a:t> </a:t>
            </a:r>
            <a:r>
              <a:rPr lang="en-US" dirty="0" err="1" smtClean="0"/>
              <a:t>recibia</a:t>
            </a:r>
            <a:r>
              <a:rPr lang="en-US" dirty="0" smtClean="0"/>
              <a:t> </a:t>
            </a:r>
            <a:r>
              <a:rPr lang="en-US" dirty="0" err="1" smtClean="0"/>
              <a:t>consejeria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err="1" smtClean="0"/>
              <a:t>iban</a:t>
            </a:r>
            <a:r>
              <a:rPr lang="en-US" dirty="0" smtClean="0"/>
              <a:t> con </a:t>
            </a:r>
            <a:r>
              <a:rPr lang="en-US" dirty="0" err="1" smtClean="0"/>
              <a:t>ella</a:t>
            </a:r>
            <a:r>
              <a:rPr lang="en-US" dirty="0" smtClean="0"/>
              <a:t> y a mi me </a:t>
            </a:r>
            <a:r>
              <a:rPr lang="en-US" dirty="0" err="1" smtClean="0"/>
              <a:t>dejaban</a:t>
            </a:r>
            <a:r>
              <a:rPr lang="en-US" dirty="0" smtClean="0"/>
              <a:t> </a:t>
            </a:r>
            <a:r>
              <a:rPr lang="en-US" dirty="0" err="1" smtClean="0"/>
              <a:t>fuera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52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SENTIRSE INCLUIDO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esperaba</a:t>
            </a:r>
            <a:r>
              <a:rPr lang="en-US" dirty="0" smtClean="0"/>
              <a:t> la </a:t>
            </a:r>
            <a:r>
              <a:rPr lang="en-US" dirty="0" err="1" smtClean="0"/>
              <a:t>llegada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fiestas, </a:t>
            </a:r>
            <a:r>
              <a:rPr lang="en-US" dirty="0" err="1" smtClean="0"/>
              <a:t>viajes</a:t>
            </a:r>
            <a:r>
              <a:rPr lang="en-US" dirty="0" smtClean="0"/>
              <a:t> en </a:t>
            </a:r>
            <a:r>
              <a:rPr lang="en-US" dirty="0" err="1" smtClean="0"/>
              <a:t>familia</a:t>
            </a:r>
            <a:r>
              <a:rPr lang="en-US" dirty="0" smtClean="0"/>
              <a:t> y </a:t>
            </a:r>
            <a:r>
              <a:rPr lang="en-US" dirty="0" err="1" smtClean="0"/>
              <a:t>reuniones</a:t>
            </a:r>
            <a:r>
              <a:rPr lang="en-US" dirty="0" smtClean="0"/>
              <a:t> </a:t>
            </a:r>
            <a:r>
              <a:rPr lang="en-US" dirty="0" err="1" smtClean="0"/>
              <a:t>familiares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se </a:t>
            </a:r>
            <a:r>
              <a:rPr lang="en-US" dirty="0" err="1" smtClean="0"/>
              <a:t>tomaban</a:t>
            </a:r>
            <a:r>
              <a:rPr lang="en-US" dirty="0" smtClean="0"/>
              <a:t> </a:t>
            </a:r>
            <a:r>
              <a:rPr lang="en-US" dirty="0" err="1" smtClean="0"/>
              <a:t>decisiones</a:t>
            </a:r>
            <a:r>
              <a:rPr lang="en-US" dirty="0" smtClean="0"/>
              <a:t> en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, </a:t>
            </a:r>
            <a:r>
              <a:rPr lang="en-US" dirty="0" err="1" smtClean="0"/>
              <a:t>siempres</a:t>
            </a:r>
            <a:r>
              <a:rPr lang="en-US" dirty="0" smtClean="0"/>
              <a:t> </a:t>
            </a:r>
            <a:r>
              <a:rPr lang="en-US" dirty="0" err="1" smtClean="0"/>
              <a:t>hablamos</a:t>
            </a:r>
            <a:r>
              <a:rPr lang="en-US" dirty="0" smtClean="0"/>
              <a:t> de </a:t>
            </a:r>
            <a:r>
              <a:rPr lang="en-US" dirty="0" err="1" smtClean="0"/>
              <a:t>ellos</a:t>
            </a:r>
            <a:r>
              <a:rPr lang="en-US" dirty="0" smtClean="0"/>
              <a:t> y </a:t>
            </a:r>
            <a:r>
              <a:rPr lang="en-US" dirty="0" err="1" smtClean="0"/>
              <a:t>preguntaban</a:t>
            </a:r>
            <a:r>
              <a:rPr lang="en-US" dirty="0" smtClean="0"/>
              <a:t> </a:t>
            </a:r>
            <a:r>
              <a:rPr lang="en-US" dirty="0" err="1" smtClean="0"/>
              <a:t>cual</a:t>
            </a:r>
            <a:r>
              <a:rPr lang="en-US" dirty="0" smtClean="0"/>
              <a:t> era mi </a:t>
            </a:r>
            <a:r>
              <a:rPr lang="en-US" dirty="0" err="1" smtClean="0"/>
              <a:t>opinión</a:t>
            </a:r>
            <a:endParaRPr lang="en-US" dirty="0" smtClean="0"/>
          </a:p>
          <a:p>
            <a:r>
              <a:rPr lang="en-US" dirty="0" err="1" smtClean="0"/>
              <a:t>Aveces</a:t>
            </a:r>
            <a:r>
              <a:rPr lang="en-US" dirty="0" smtClean="0"/>
              <a:t> mi </a:t>
            </a:r>
            <a:r>
              <a:rPr lang="en-US" dirty="0" err="1" smtClean="0"/>
              <a:t>mamá</a:t>
            </a:r>
            <a:r>
              <a:rPr lang="en-US" dirty="0" smtClean="0"/>
              <a:t> </a:t>
            </a:r>
            <a:r>
              <a:rPr lang="en-US" dirty="0" err="1" smtClean="0"/>
              <a:t>dejaba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ayudara</a:t>
            </a:r>
            <a:r>
              <a:rPr lang="en-US" dirty="0" smtClean="0"/>
              <a:t> a </a:t>
            </a:r>
            <a:r>
              <a:rPr lang="en-US" dirty="0" err="1" smtClean="0"/>
              <a:t>elegir</a:t>
            </a:r>
            <a:r>
              <a:rPr lang="en-US" dirty="0" smtClean="0"/>
              <a:t> el </a:t>
            </a:r>
            <a:r>
              <a:rPr lang="en-US" dirty="0" err="1" smtClean="0"/>
              <a:t>regalo</a:t>
            </a:r>
            <a:r>
              <a:rPr lang="en-US" dirty="0" smtClean="0"/>
              <a:t> para mi </a:t>
            </a:r>
            <a:r>
              <a:rPr lang="en-US" dirty="0" err="1" smtClean="0"/>
              <a:t>papá</a:t>
            </a:r>
            <a:r>
              <a:rPr lang="en-US" dirty="0" smtClean="0"/>
              <a:t> e </a:t>
            </a:r>
            <a:r>
              <a:rPr lang="en-US" dirty="0" err="1" smtClean="0"/>
              <a:t>incluía</a:t>
            </a:r>
            <a:r>
              <a:rPr lang="en-US" dirty="0" smtClean="0"/>
              <a:t> mi </a:t>
            </a:r>
            <a:r>
              <a:rPr lang="en-US" dirty="0" err="1" smtClean="0"/>
              <a:t>nombre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leían</a:t>
            </a:r>
            <a:r>
              <a:rPr lang="en-US" dirty="0" smtClean="0"/>
              <a:t> los </a:t>
            </a:r>
            <a:r>
              <a:rPr lang="en-US" dirty="0" err="1" smtClean="0"/>
              <a:t>chistes</a:t>
            </a:r>
            <a:r>
              <a:rPr lang="en-US" dirty="0" smtClean="0"/>
              <a:t> del </a:t>
            </a:r>
            <a:r>
              <a:rPr lang="en-US" dirty="0" err="1" smtClean="0"/>
              <a:t>diario</a:t>
            </a:r>
            <a:r>
              <a:rPr lang="en-US" dirty="0" smtClean="0"/>
              <a:t> los </a:t>
            </a:r>
            <a:r>
              <a:rPr lang="en-US" dirty="0" err="1" smtClean="0"/>
              <a:t>domingos</a:t>
            </a:r>
            <a:r>
              <a:rPr lang="en-US" dirty="0" smtClean="0"/>
              <a:t> con  </a:t>
            </a:r>
            <a:r>
              <a:rPr lang="en-US" dirty="0" err="1" smtClean="0"/>
              <a:t>nosotros</a:t>
            </a:r>
            <a:r>
              <a:rPr lang="en-US" dirty="0" smtClean="0"/>
              <a:t> en la </a:t>
            </a:r>
            <a:r>
              <a:rPr lang="en-US" dirty="0" err="1" smtClean="0"/>
              <a:t>cama</a:t>
            </a:r>
            <a:r>
              <a:rPr lang="en-US" dirty="0" smtClean="0"/>
              <a:t> y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hacían</a:t>
            </a:r>
            <a:r>
              <a:rPr lang="en-US" dirty="0" smtClean="0"/>
              <a:t> </a:t>
            </a:r>
            <a:r>
              <a:rPr lang="en-US" dirty="0" err="1" smtClean="0"/>
              <a:t>cosquillas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54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sentirse</a:t>
            </a:r>
            <a:r>
              <a:rPr lang="en-US" dirty="0" smtClean="0"/>
              <a:t> SEGUROS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Crear</a:t>
            </a:r>
            <a:r>
              <a:rPr lang="en-US" dirty="0" smtClean="0"/>
              <a:t> un </a:t>
            </a:r>
            <a:r>
              <a:rPr lang="en-US" dirty="0" err="1" smtClean="0"/>
              <a:t>ambiente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 </a:t>
            </a:r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personas se </a:t>
            </a:r>
            <a:r>
              <a:rPr lang="en-US" dirty="0" err="1" smtClean="0"/>
              <a:t>cuidan</a:t>
            </a:r>
            <a:r>
              <a:rPr lang="en-US" dirty="0"/>
              <a:t> </a:t>
            </a:r>
            <a:r>
              <a:rPr lang="en-US" dirty="0" smtClean="0"/>
              <a:t>y lo </a:t>
            </a:r>
            <a:r>
              <a:rPr lang="en-US" dirty="0" err="1" smtClean="0"/>
              <a:t>demuestran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expresar</a:t>
            </a:r>
            <a:r>
              <a:rPr lang="en-US" dirty="0" smtClean="0"/>
              <a:t> y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escuchan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diferencias</a:t>
            </a:r>
            <a:r>
              <a:rPr lang="en-US" dirty="0" smtClean="0"/>
              <a:t> son </a:t>
            </a:r>
            <a:r>
              <a:rPr lang="en-US" dirty="0" err="1" smtClean="0"/>
              <a:t>aceptados</a:t>
            </a:r>
            <a:r>
              <a:rPr lang="en-US" dirty="0" smtClean="0"/>
              <a:t> y </a:t>
            </a:r>
            <a:r>
              <a:rPr lang="en-US" dirty="0" err="1" smtClean="0"/>
              <a:t>conflictos</a:t>
            </a:r>
            <a:r>
              <a:rPr lang="en-US" dirty="0" smtClean="0"/>
              <a:t> son </a:t>
            </a:r>
            <a:r>
              <a:rPr lang="en-US" dirty="0" err="1" smtClean="0"/>
              <a:t>resueltos</a:t>
            </a:r>
            <a:r>
              <a:rPr lang="en-US" dirty="0" smtClean="0"/>
              <a:t> </a:t>
            </a:r>
            <a:r>
              <a:rPr lang="en-US" dirty="0" err="1" smtClean="0"/>
              <a:t>constructivamente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r>
              <a:rPr lang="en-US" dirty="0" smtClean="0"/>
              <a:t> </a:t>
            </a:r>
            <a:r>
              <a:rPr lang="en-US" dirty="0" err="1" smtClean="0"/>
              <a:t>estructura</a:t>
            </a:r>
            <a:r>
              <a:rPr lang="en-US" dirty="0" smtClean="0"/>
              <a:t> para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niños</a:t>
            </a:r>
            <a:r>
              <a:rPr lang="en-US" dirty="0" smtClean="0"/>
              <a:t> se </a:t>
            </a:r>
            <a:r>
              <a:rPr lang="en-US" dirty="0" err="1" smtClean="0"/>
              <a:t>puedan</a:t>
            </a:r>
            <a:r>
              <a:rPr lang="en-US" dirty="0" smtClean="0"/>
              <a:t> </a:t>
            </a:r>
            <a:r>
              <a:rPr lang="en-US" dirty="0" err="1" smtClean="0"/>
              <a:t>sentir</a:t>
            </a:r>
            <a:r>
              <a:rPr lang="en-US" dirty="0" smtClean="0"/>
              <a:t> </a:t>
            </a:r>
            <a:r>
              <a:rPr lang="en-US" dirty="0" err="1" smtClean="0"/>
              <a:t>seguros</a:t>
            </a:r>
            <a:r>
              <a:rPr lang="en-US" dirty="0" smtClean="0"/>
              <a:t> y </a:t>
            </a:r>
            <a:r>
              <a:rPr lang="en-US" dirty="0" err="1" smtClean="0"/>
              <a:t>protejidos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Donde</a:t>
            </a:r>
            <a:r>
              <a:rPr lang="en-US" dirty="0" smtClean="0"/>
              <a:t> hay </a:t>
            </a:r>
            <a:r>
              <a:rPr lang="en-US" dirty="0" err="1" smtClean="0"/>
              <a:t>oportunidades</a:t>
            </a:r>
            <a:r>
              <a:rPr lang="en-US" dirty="0" smtClean="0"/>
              <a:t> de </a:t>
            </a:r>
            <a:r>
              <a:rPr lang="en-US" dirty="0" err="1" smtClean="0"/>
              <a:t>participar</a:t>
            </a:r>
            <a:r>
              <a:rPr lang="en-US" dirty="0" smtClean="0"/>
              <a:t> </a:t>
            </a:r>
            <a:r>
              <a:rPr lang="en-US" dirty="0" err="1" smtClean="0"/>
              <a:t>activamente</a:t>
            </a:r>
            <a:r>
              <a:rPr lang="en-US" dirty="0" smtClean="0"/>
              <a:t> en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propia</a:t>
            </a:r>
            <a:r>
              <a:rPr lang="en-US" dirty="0" smtClean="0"/>
              <a:t> </a:t>
            </a:r>
            <a:r>
              <a:rPr lang="en-US" dirty="0" err="1" smtClean="0"/>
              <a:t>evolución</a:t>
            </a:r>
            <a:r>
              <a:rPr lang="en-US" dirty="0" smtClean="0"/>
              <a:t> y el de la </a:t>
            </a:r>
            <a:r>
              <a:rPr lang="en-US" dirty="0" err="1" smtClean="0"/>
              <a:t>familia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17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SENTIRSE SEGURO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divorcio</a:t>
            </a:r>
            <a:r>
              <a:rPr lang="en-US" dirty="0" smtClean="0"/>
              <a:t> de </a:t>
            </a:r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devastador</a:t>
            </a:r>
            <a:r>
              <a:rPr lang="en-US" dirty="0" smtClean="0"/>
              <a:t>, </a:t>
            </a:r>
            <a:r>
              <a:rPr lang="en-US" dirty="0" err="1" smtClean="0"/>
              <a:t>especialmente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 </a:t>
            </a:r>
            <a:r>
              <a:rPr lang="en-US" dirty="0" err="1" smtClean="0"/>
              <a:t>hablaron</a:t>
            </a:r>
            <a:r>
              <a:rPr lang="en-US" dirty="0" smtClean="0"/>
              <a:t> de </a:t>
            </a:r>
            <a:r>
              <a:rPr lang="en-US" dirty="0" err="1" smtClean="0"/>
              <a:t>ello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Nuestro</a:t>
            </a:r>
            <a:r>
              <a:rPr lang="en-US" dirty="0" smtClean="0"/>
              <a:t> padres se </a:t>
            </a:r>
            <a:r>
              <a:rPr lang="en-US" dirty="0" err="1" smtClean="0"/>
              <a:t>peleaban</a:t>
            </a:r>
            <a:r>
              <a:rPr lang="en-US" dirty="0" smtClean="0"/>
              <a:t> mucho, con mucho </a:t>
            </a:r>
            <a:r>
              <a:rPr lang="en-US" dirty="0" err="1" smtClean="0"/>
              <a:t>coraje</a:t>
            </a:r>
            <a:r>
              <a:rPr lang="en-US" dirty="0" smtClean="0"/>
              <a:t>. </a:t>
            </a:r>
            <a:r>
              <a:rPr lang="en-US" dirty="0" err="1" smtClean="0"/>
              <a:t>Nunca</a:t>
            </a:r>
            <a:r>
              <a:rPr lang="en-US" dirty="0" smtClean="0"/>
              <a:t> </a:t>
            </a:r>
            <a:r>
              <a:rPr lang="en-US" dirty="0" err="1" smtClean="0"/>
              <a:t>vimos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se </a:t>
            </a:r>
            <a:r>
              <a:rPr lang="en-US" dirty="0" err="1" smtClean="0"/>
              <a:t>reconciliaban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mamá</a:t>
            </a:r>
            <a:r>
              <a:rPr lang="en-US" dirty="0" smtClean="0"/>
              <a:t> </a:t>
            </a:r>
            <a:r>
              <a:rPr lang="en-US" dirty="0" err="1" smtClean="0"/>
              <a:t>estaba</a:t>
            </a:r>
            <a:r>
              <a:rPr lang="en-US" dirty="0" smtClean="0"/>
              <a:t> </a:t>
            </a:r>
            <a:r>
              <a:rPr lang="en-US" dirty="0" err="1" smtClean="0"/>
              <a:t>fuera</a:t>
            </a:r>
            <a:r>
              <a:rPr lang="en-US" dirty="0" smtClean="0"/>
              <a:t> de la casa mucho. No </a:t>
            </a:r>
            <a:r>
              <a:rPr lang="en-US" dirty="0" err="1" smtClean="0"/>
              <a:t>sentíamos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estaba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mamá</a:t>
            </a:r>
            <a:r>
              <a:rPr lang="en-US" dirty="0" smtClean="0"/>
              <a:t> </a:t>
            </a:r>
            <a:r>
              <a:rPr lang="en-US" dirty="0" err="1" smtClean="0"/>
              <a:t>decia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estaba</a:t>
            </a:r>
            <a:r>
              <a:rPr lang="en-US" dirty="0" smtClean="0"/>
              <a:t> </a:t>
            </a:r>
            <a:r>
              <a:rPr lang="en-US" dirty="0" err="1" smtClean="0"/>
              <a:t>gorda</a:t>
            </a:r>
            <a:r>
              <a:rPr lang="en-US" dirty="0" smtClean="0"/>
              <a:t> y </a:t>
            </a:r>
            <a:r>
              <a:rPr lang="en-US" dirty="0" err="1" smtClean="0"/>
              <a:t>fea</a:t>
            </a:r>
            <a:r>
              <a:rPr lang="en-US" dirty="0" smtClean="0"/>
              <a:t>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pensaba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parecemos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89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SENTIRSE SEGUROS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Ibamos</a:t>
            </a:r>
            <a:r>
              <a:rPr lang="en-US" dirty="0" smtClean="0"/>
              <a:t> a </a:t>
            </a:r>
            <a:r>
              <a:rPr lang="en-US" dirty="0" err="1" smtClean="0"/>
              <a:t>cama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noches</a:t>
            </a:r>
            <a:r>
              <a:rPr lang="en-US" dirty="0" smtClean="0"/>
              <a:t> con un </a:t>
            </a:r>
            <a:r>
              <a:rPr lang="en-US" dirty="0" err="1" smtClean="0"/>
              <a:t>beso</a:t>
            </a:r>
            <a:r>
              <a:rPr lang="en-US" dirty="0" smtClean="0"/>
              <a:t> y </a:t>
            </a:r>
            <a:r>
              <a:rPr lang="en-US" dirty="0" err="1" smtClean="0"/>
              <a:t>abrazo</a:t>
            </a:r>
            <a:r>
              <a:rPr lang="en-US" dirty="0" smtClean="0"/>
              <a:t> de </a:t>
            </a:r>
            <a:r>
              <a:rPr lang="en-US" dirty="0" err="1" smtClean="0"/>
              <a:t>mis</a:t>
            </a:r>
            <a:r>
              <a:rPr lang="en-US" dirty="0" smtClean="0"/>
              <a:t> padres.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mamá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me </a:t>
            </a:r>
            <a:r>
              <a:rPr lang="en-US" dirty="0" err="1" smtClean="0"/>
              <a:t>hacía</a:t>
            </a:r>
            <a:r>
              <a:rPr lang="en-US" dirty="0" smtClean="0"/>
              <a:t> </a:t>
            </a:r>
            <a:r>
              <a:rPr lang="en-US" dirty="0" err="1" smtClean="0"/>
              <a:t>sentir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estaba</a:t>
            </a:r>
            <a:r>
              <a:rPr lang="en-US" dirty="0" smtClean="0"/>
              <a:t> </a:t>
            </a:r>
            <a:r>
              <a:rPr lang="en-US" dirty="0" err="1" smtClean="0"/>
              <a:t>enferma</a:t>
            </a:r>
            <a:r>
              <a:rPr lang="en-US" dirty="0" smtClean="0"/>
              <a:t>, </a:t>
            </a:r>
            <a:r>
              <a:rPr lang="en-US" dirty="0" err="1" smtClean="0"/>
              <a:t>asustada</a:t>
            </a:r>
            <a:r>
              <a:rPr lang="en-US" dirty="0" smtClean="0"/>
              <a:t> o me </a:t>
            </a:r>
            <a:r>
              <a:rPr lang="en-US" dirty="0" err="1" smtClean="0"/>
              <a:t>metía</a:t>
            </a:r>
            <a:r>
              <a:rPr lang="en-US" dirty="0" smtClean="0"/>
              <a:t> en </a:t>
            </a:r>
            <a:r>
              <a:rPr lang="en-US" dirty="0" err="1" smtClean="0"/>
              <a:t>problemas</a:t>
            </a:r>
            <a:r>
              <a:rPr lang="en-US" dirty="0" smtClean="0"/>
              <a:t>. Me </a:t>
            </a:r>
            <a:r>
              <a:rPr lang="en-US" dirty="0" err="1" smtClean="0"/>
              <a:t>sentía</a:t>
            </a:r>
            <a:r>
              <a:rPr lang="en-US" dirty="0" smtClean="0"/>
              <a:t> </a:t>
            </a:r>
            <a:r>
              <a:rPr lang="en-US" dirty="0" err="1" smtClean="0"/>
              <a:t>segura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 se </a:t>
            </a:r>
            <a:r>
              <a:rPr lang="en-US" dirty="0" err="1" smtClean="0"/>
              <a:t>preocupaba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mi.</a:t>
            </a:r>
          </a:p>
          <a:p>
            <a:r>
              <a:rPr lang="en-US" dirty="0" err="1" smtClean="0"/>
              <a:t>Mis</a:t>
            </a:r>
            <a:r>
              <a:rPr lang="en-US" dirty="0" smtClean="0"/>
              <a:t> padres se </a:t>
            </a:r>
            <a:r>
              <a:rPr lang="en-US" dirty="0" err="1" smtClean="0"/>
              <a:t>divorciaron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no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dejaron</a:t>
            </a:r>
            <a:r>
              <a:rPr lang="en-US" dirty="0" smtClean="0"/>
              <a:t> </a:t>
            </a:r>
            <a:r>
              <a:rPr lang="en-US" dirty="0" err="1" smtClean="0"/>
              <a:t>sentirnos</a:t>
            </a:r>
            <a:r>
              <a:rPr lang="en-US" dirty="0" smtClean="0"/>
              <a:t> mal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ello</a:t>
            </a:r>
            <a:r>
              <a:rPr lang="en-US" dirty="0" smtClean="0"/>
              <a:t>. </a:t>
            </a:r>
            <a:r>
              <a:rPr lang="en-US" dirty="0" err="1" smtClean="0"/>
              <a:t>Nunca</a:t>
            </a:r>
            <a:r>
              <a:rPr lang="en-US" dirty="0" smtClean="0"/>
              <a:t> </a:t>
            </a:r>
            <a:r>
              <a:rPr lang="en-US" dirty="0" err="1" smtClean="0"/>
              <a:t>hablaban</a:t>
            </a:r>
            <a:r>
              <a:rPr lang="en-US" dirty="0" smtClean="0"/>
              <a:t> mal del </a:t>
            </a:r>
            <a:r>
              <a:rPr lang="en-US" dirty="0" err="1" smtClean="0"/>
              <a:t>otro</a:t>
            </a:r>
            <a:r>
              <a:rPr lang="en-US" dirty="0" smtClean="0"/>
              <a:t> y </a:t>
            </a:r>
            <a:r>
              <a:rPr lang="en-US" dirty="0" err="1" smtClean="0"/>
              <a:t>eran</a:t>
            </a:r>
            <a:r>
              <a:rPr lang="en-US" dirty="0" smtClean="0"/>
              <a:t> </a:t>
            </a:r>
            <a:r>
              <a:rPr lang="en-US" dirty="0" err="1" smtClean="0"/>
              <a:t>amables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estabamos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83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¿Y la DISCIPLINA?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 </a:t>
            </a:r>
            <a:r>
              <a:rPr lang="en-US" dirty="0" err="1" smtClean="0"/>
              <a:t>comunidad</a:t>
            </a:r>
            <a:r>
              <a:rPr lang="en-US" dirty="0" smtClean="0"/>
              <a:t>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límites</a:t>
            </a:r>
            <a:r>
              <a:rPr lang="en-US" dirty="0" smtClean="0"/>
              <a:t>, </a:t>
            </a:r>
            <a:r>
              <a:rPr lang="en-US" dirty="0" err="1" smtClean="0"/>
              <a:t>reglas</a:t>
            </a:r>
            <a:r>
              <a:rPr lang="en-US" dirty="0" smtClean="0"/>
              <a:t> y </a:t>
            </a:r>
            <a:r>
              <a:rPr lang="en-US" dirty="0" err="1" smtClean="0"/>
              <a:t>consecuencias</a:t>
            </a:r>
            <a:r>
              <a:rPr lang="en-US" dirty="0" smtClean="0"/>
              <a:t>, y lo </a:t>
            </a:r>
            <a:r>
              <a:rPr lang="en-US" dirty="0" err="1" smtClean="0"/>
              <a:t>mismo</a:t>
            </a:r>
            <a:r>
              <a:rPr lang="en-US" dirty="0" smtClean="0"/>
              <a:t> </a:t>
            </a:r>
            <a:r>
              <a:rPr lang="en-US" dirty="0" err="1" smtClean="0"/>
              <a:t>sucede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familias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niños</a:t>
            </a:r>
            <a:r>
              <a:rPr lang="en-US" dirty="0" smtClean="0"/>
              <a:t> </a:t>
            </a:r>
            <a:r>
              <a:rPr lang="en-US" dirty="0" err="1" smtClean="0"/>
              <a:t>necesitan</a:t>
            </a:r>
            <a:r>
              <a:rPr lang="en-US" dirty="0" smtClean="0"/>
              <a:t> </a:t>
            </a:r>
            <a:r>
              <a:rPr lang="en-US" dirty="0" err="1" smtClean="0"/>
              <a:t>estructura</a:t>
            </a:r>
            <a:r>
              <a:rPr lang="en-US" dirty="0" smtClean="0"/>
              <a:t>, sin </a:t>
            </a:r>
            <a:r>
              <a:rPr lang="en-US" dirty="0" err="1" smtClean="0"/>
              <a:t>esto</a:t>
            </a:r>
            <a:r>
              <a:rPr lang="en-US" dirty="0" smtClean="0"/>
              <a:t> no </a:t>
            </a:r>
            <a:r>
              <a:rPr lang="en-US" dirty="0" err="1" smtClean="0"/>
              <a:t>podrán</a:t>
            </a:r>
            <a:r>
              <a:rPr lang="en-US" dirty="0" smtClean="0"/>
              <a:t> </a:t>
            </a:r>
            <a:r>
              <a:rPr lang="en-US" dirty="0" err="1" smtClean="0"/>
              <a:t>sentirse</a:t>
            </a:r>
            <a:r>
              <a:rPr lang="en-US" dirty="0" smtClean="0"/>
              <a:t> </a:t>
            </a:r>
            <a:r>
              <a:rPr lang="en-US" dirty="0" err="1" smtClean="0"/>
              <a:t>seguros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Los padres </a:t>
            </a:r>
            <a:r>
              <a:rPr lang="en-US" dirty="0" err="1" smtClean="0"/>
              <a:t>precisan</a:t>
            </a:r>
            <a:r>
              <a:rPr lang="en-US" dirty="0" smtClean="0"/>
              <a:t> </a:t>
            </a:r>
            <a:r>
              <a:rPr lang="en-US" dirty="0" err="1" smtClean="0"/>
              <a:t>estructura</a:t>
            </a:r>
            <a:r>
              <a:rPr lang="en-US" dirty="0" smtClean="0"/>
              <a:t> para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estabilidad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, </a:t>
            </a:r>
            <a:r>
              <a:rPr lang="en-US" dirty="0" err="1" smtClean="0"/>
              <a:t>lidiar</a:t>
            </a:r>
            <a:r>
              <a:rPr lang="en-US" dirty="0" smtClean="0"/>
              <a:t> con </a:t>
            </a:r>
            <a:r>
              <a:rPr lang="en-US" dirty="0" err="1" smtClean="0"/>
              <a:t>responsabilidads</a:t>
            </a:r>
            <a:r>
              <a:rPr lang="en-US" dirty="0" smtClean="0"/>
              <a:t> y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Reuniones</a:t>
            </a:r>
            <a:r>
              <a:rPr lang="en-US" dirty="0" smtClean="0"/>
              <a:t> </a:t>
            </a:r>
            <a:r>
              <a:rPr lang="en-US" dirty="0" err="1" smtClean="0"/>
              <a:t>familiares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689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¿Y el AMOR?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Amar a los </a:t>
            </a:r>
            <a:r>
              <a:rPr lang="en-US" dirty="0" err="1" smtClean="0"/>
              <a:t>hijos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esencial</a:t>
            </a:r>
            <a:r>
              <a:rPr lang="en-US" dirty="0" smtClean="0"/>
              <a:t> y </a:t>
            </a:r>
            <a:r>
              <a:rPr lang="en-US" dirty="0" err="1" smtClean="0"/>
              <a:t>decirles</a:t>
            </a:r>
            <a:r>
              <a:rPr lang="en-US" dirty="0" smtClean="0"/>
              <a:t> “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”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ninguna</a:t>
            </a:r>
            <a:r>
              <a:rPr lang="en-US" dirty="0" smtClean="0"/>
              <a:t> de </a:t>
            </a:r>
            <a:r>
              <a:rPr lang="en-US" dirty="0" err="1" smtClean="0"/>
              <a:t>ambas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suficiente</a:t>
            </a:r>
            <a:r>
              <a:rPr lang="en-US" dirty="0" smtClean="0"/>
              <a:t> a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 se </a:t>
            </a:r>
            <a:r>
              <a:rPr lang="en-US" dirty="0" err="1" smtClean="0"/>
              <a:t>omporte</a:t>
            </a:r>
            <a:r>
              <a:rPr lang="en-US" dirty="0" smtClean="0"/>
              <a:t> de </a:t>
            </a:r>
            <a:r>
              <a:rPr lang="en-US" dirty="0" err="1" smtClean="0"/>
              <a:t>manera</a:t>
            </a:r>
            <a:r>
              <a:rPr lang="en-US" dirty="0" smtClean="0"/>
              <a:t> </a:t>
            </a:r>
            <a:r>
              <a:rPr lang="en-US" dirty="0" err="1" smtClean="0"/>
              <a:t>amorosa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Actuar</a:t>
            </a:r>
            <a:r>
              <a:rPr lang="en-US" dirty="0" smtClean="0"/>
              <a:t> de </a:t>
            </a:r>
            <a:r>
              <a:rPr lang="en-US" dirty="0" err="1" smtClean="0"/>
              <a:t>manera</a:t>
            </a:r>
            <a:r>
              <a:rPr lang="en-US" dirty="0" smtClean="0"/>
              <a:t> </a:t>
            </a:r>
            <a:r>
              <a:rPr lang="en-US" dirty="0" err="1" smtClean="0"/>
              <a:t>amorosa</a:t>
            </a:r>
            <a:r>
              <a:rPr lang="en-US" dirty="0" smtClean="0"/>
              <a:t>”: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relacionarse</a:t>
            </a:r>
            <a:r>
              <a:rPr lang="en-US" dirty="0" smtClean="0"/>
              <a:t> con los </a:t>
            </a:r>
            <a:r>
              <a:rPr lang="en-US" dirty="0" err="1" smtClean="0"/>
              <a:t>niños</a:t>
            </a:r>
            <a:r>
              <a:rPr lang="en-US" dirty="0" smtClean="0"/>
              <a:t> en </a:t>
            </a:r>
            <a:r>
              <a:rPr lang="en-US" dirty="0" err="1" smtClean="0"/>
              <a:t>formas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hagan</a:t>
            </a:r>
            <a:r>
              <a:rPr lang="en-US" dirty="0" smtClean="0"/>
              <a:t> </a:t>
            </a:r>
            <a:r>
              <a:rPr lang="en-US" dirty="0" err="1" smtClean="0"/>
              <a:t>sentirse</a:t>
            </a:r>
            <a:r>
              <a:rPr lang="en-US" dirty="0" smtClean="0"/>
              <a:t> </a:t>
            </a:r>
            <a:r>
              <a:rPr lang="en-US" b="1" i="1" dirty="0" err="1" smtClean="0"/>
              <a:t>respetados</a:t>
            </a:r>
            <a:r>
              <a:rPr lang="en-US" b="1" i="1" dirty="0" smtClean="0"/>
              <a:t>, </a:t>
            </a:r>
            <a:r>
              <a:rPr lang="en-US" b="1" i="1" dirty="0" err="1" smtClean="0"/>
              <a:t>importantes</a:t>
            </a:r>
            <a:r>
              <a:rPr lang="en-US" b="1" i="1" dirty="0" smtClean="0"/>
              <a:t>, </a:t>
            </a:r>
            <a:r>
              <a:rPr lang="en-US" b="1" i="1" dirty="0" err="1" smtClean="0"/>
              <a:t>aceptados</a:t>
            </a:r>
            <a:r>
              <a:rPr lang="en-US" b="1" i="1" dirty="0" smtClean="0"/>
              <a:t>, </a:t>
            </a:r>
            <a:r>
              <a:rPr lang="en-US" b="1" i="1" dirty="0" err="1" smtClean="0"/>
              <a:t>incluidos</a:t>
            </a:r>
            <a:r>
              <a:rPr lang="en-US" b="1" i="1" dirty="0" smtClean="0"/>
              <a:t> y </a:t>
            </a:r>
            <a:r>
              <a:rPr lang="en-US" b="1" i="1" dirty="0" err="1" smtClean="0"/>
              <a:t>seguros</a:t>
            </a:r>
            <a:r>
              <a:rPr lang="en-US" i="1" dirty="0" smtClean="0"/>
              <a:t>…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 de </a:t>
            </a:r>
            <a:r>
              <a:rPr lang="en-US" dirty="0" err="1" smtClean="0"/>
              <a:t>decir</a:t>
            </a:r>
            <a:r>
              <a:rPr lang="en-US" dirty="0" smtClean="0"/>
              <a:t> “TE QUIERO”</a:t>
            </a:r>
          </a:p>
        </p:txBody>
      </p:sp>
    </p:spTree>
    <p:extLst>
      <p:ext uri="{BB962C8B-B14F-4D97-AF65-F5344CB8AC3E}">
        <p14:creationId xmlns:p14="http://schemas.microsoft.com/office/powerpoint/2010/main" val="1226734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b="1" dirty="0" smtClean="0"/>
              <a:t>Los </a:t>
            </a:r>
            <a:r>
              <a:rPr lang="en-US" sz="3800" b="1" dirty="0" err="1" smtClean="0"/>
              <a:t>Niños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Aprenden</a:t>
            </a:r>
            <a:r>
              <a:rPr lang="en-US" sz="3800" b="1" dirty="0" smtClean="0"/>
              <a:t> lo </a:t>
            </a:r>
            <a:r>
              <a:rPr lang="en-US" sz="3800" b="1" dirty="0" err="1" smtClean="0"/>
              <a:t>que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Viven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2800" dirty="0" err="1" smtClean="0"/>
              <a:t>por</a:t>
            </a:r>
            <a:r>
              <a:rPr lang="en-US" sz="2800" dirty="0" smtClean="0"/>
              <a:t> Dorothy Law Nolte, Ph.D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s-ES" sz="1500" dirty="0"/>
              <a:t>Si los niños viven con </a:t>
            </a:r>
            <a:r>
              <a:rPr lang="es-ES" sz="1500" b="1" dirty="0"/>
              <a:t>crítica</a:t>
            </a:r>
            <a:r>
              <a:rPr lang="es-ES" sz="1500" dirty="0"/>
              <a:t>, aprenden a </a:t>
            </a:r>
            <a:r>
              <a:rPr lang="es-ES" sz="1500" b="1" dirty="0"/>
              <a:t>condenar</a:t>
            </a:r>
            <a:r>
              <a:rPr lang="es-ES" sz="1500" dirty="0"/>
              <a:t>.</a:t>
            </a:r>
            <a:br>
              <a:rPr lang="es-ES" sz="1500" dirty="0"/>
            </a:br>
            <a:r>
              <a:rPr lang="es-ES" sz="1500" dirty="0"/>
              <a:t>Si los niños viven con </a:t>
            </a:r>
            <a:r>
              <a:rPr lang="es-ES" sz="1500" b="1" dirty="0"/>
              <a:t>hostilidad</a:t>
            </a:r>
            <a:r>
              <a:rPr lang="es-ES" sz="1500" dirty="0"/>
              <a:t>, aprenden a </a:t>
            </a:r>
            <a:r>
              <a:rPr lang="es-ES" sz="1500" b="1" dirty="0"/>
              <a:t>pelear</a:t>
            </a:r>
            <a:r>
              <a:rPr lang="es-ES" sz="1500" dirty="0"/>
              <a:t>.</a:t>
            </a:r>
            <a:br>
              <a:rPr lang="es-ES" sz="1500" dirty="0"/>
            </a:br>
            <a:r>
              <a:rPr lang="es-ES" sz="1500" dirty="0"/>
              <a:t>Si los niños viven con </a:t>
            </a:r>
            <a:r>
              <a:rPr lang="es-ES" sz="1500" b="1" dirty="0"/>
              <a:t>miedo</a:t>
            </a:r>
            <a:r>
              <a:rPr lang="es-ES" sz="1500" dirty="0"/>
              <a:t>, aprenden a ser </a:t>
            </a:r>
            <a:r>
              <a:rPr lang="es-ES" sz="1500" b="1" dirty="0"/>
              <a:t>aprensivos</a:t>
            </a:r>
            <a:r>
              <a:rPr lang="es-ES" sz="1500" dirty="0"/>
              <a:t>.</a:t>
            </a:r>
            <a:br>
              <a:rPr lang="es-ES" sz="1500" dirty="0"/>
            </a:br>
            <a:r>
              <a:rPr lang="es-ES" sz="1500" dirty="0"/>
              <a:t>Si los niños viven con </a:t>
            </a:r>
            <a:r>
              <a:rPr lang="es-ES" sz="1500" b="1" dirty="0"/>
              <a:t>lástima</a:t>
            </a:r>
            <a:r>
              <a:rPr lang="es-ES" sz="1500" dirty="0"/>
              <a:t>, aprenden a </a:t>
            </a:r>
            <a:r>
              <a:rPr lang="es-ES" sz="1500" b="1" dirty="0"/>
              <a:t>sentir pena por ellos mismos</a:t>
            </a:r>
            <a:r>
              <a:rPr lang="es-ES" sz="1500" dirty="0"/>
              <a:t>.</a:t>
            </a:r>
            <a:br>
              <a:rPr lang="es-ES" sz="1500" dirty="0"/>
            </a:br>
            <a:r>
              <a:rPr lang="es-ES" sz="1500" dirty="0"/>
              <a:t>Si los niños viven con </a:t>
            </a:r>
            <a:r>
              <a:rPr lang="es-ES" sz="1500" b="1" dirty="0"/>
              <a:t>ridículo</a:t>
            </a:r>
            <a:r>
              <a:rPr lang="es-ES" sz="1500" dirty="0"/>
              <a:t>, aprenden a </a:t>
            </a:r>
            <a:r>
              <a:rPr lang="es-ES" sz="1500" b="1" dirty="0"/>
              <a:t>sentir timidez.</a:t>
            </a:r>
            <a:r>
              <a:rPr lang="es-ES" sz="1500" dirty="0"/>
              <a:t/>
            </a:r>
            <a:br>
              <a:rPr lang="es-ES" sz="1500" dirty="0"/>
            </a:br>
            <a:r>
              <a:rPr lang="es-ES" sz="1500" dirty="0"/>
              <a:t>Si los niños viven con </a:t>
            </a:r>
            <a:r>
              <a:rPr lang="es-ES" sz="1500" b="1" dirty="0"/>
              <a:t>celos</a:t>
            </a:r>
            <a:r>
              <a:rPr lang="es-ES" sz="1500" dirty="0"/>
              <a:t>, aprenden a </a:t>
            </a:r>
            <a:r>
              <a:rPr lang="es-ES" sz="1500" b="1" dirty="0"/>
              <a:t>sentir envidia.</a:t>
            </a:r>
            <a:r>
              <a:rPr lang="es-ES" sz="1500" dirty="0"/>
              <a:t/>
            </a:r>
            <a:br>
              <a:rPr lang="es-ES" sz="1500" dirty="0"/>
            </a:br>
            <a:r>
              <a:rPr lang="es-ES" sz="1500" dirty="0"/>
              <a:t>Si los niños viven </a:t>
            </a:r>
            <a:r>
              <a:rPr lang="es-ES" sz="1500" b="1" dirty="0"/>
              <a:t>avergonzados</a:t>
            </a:r>
            <a:r>
              <a:rPr lang="es-ES" sz="1500" dirty="0"/>
              <a:t>, aprenden a </a:t>
            </a:r>
            <a:r>
              <a:rPr lang="es-ES" sz="1500" b="1" dirty="0"/>
              <a:t>sentir culpa.</a:t>
            </a:r>
            <a:br>
              <a:rPr lang="es-ES" sz="1500" b="1" dirty="0"/>
            </a:br>
            <a:r>
              <a:rPr lang="es-ES" sz="1500" dirty="0"/>
              <a:t>Si los niños viven con </a:t>
            </a:r>
            <a:r>
              <a:rPr lang="es-ES" sz="1500" b="1" dirty="0"/>
              <a:t>estímulo</a:t>
            </a:r>
            <a:r>
              <a:rPr lang="es-ES" sz="1500" dirty="0"/>
              <a:t>, aprenden a </a:t>
            </a:r>
            <a:r>
              <a:rPr lang="es-ES" sz="1500" b="1" dirty="0"/>
              <a:t>tener confianza.</a:t>
            </a:r>
            <a:br>
              <a:rPr lang="es-ES" sz="1500" b="1" dirty="0"/>
            </a:br>
            <a:r>
              <a:rPr lang="es-ES" sz="1500" dirty="0"/>
              <a:t>Si los niños viven con </a:t>
            </a:r>
            <a:r>
              <a:rPr lang="es-ES" sz="1500" b="1" dirty="0"/>
              <a:t>tolerancia</a:t>
            </a:r>
            <a:r>
              <a:rPr lang="es-ES" sz="1500" dirty="0"/>
              <a:t>, aprenden a </a:t>
            </a:r>
            <a:r>
              <a:rPr lang="es-ES" sz="1500" b="1" dirty="0"/>
              <a:t>ser pacientes</a:t>
            </a:r>
            <a:r>
              <a:rPr lang="es-ES" sz="1500" dirty="0"/>
              <a:t>.</a:t>
            </a:r>
            <a:br>
              <a:rPr lang="es-ES" sz="1500" dirty="0"/>
            </a:br>
            <a:r>
              <a:rPr lang="es-ES" sz="1500" dirty="0"/>
              <a:t>Si los niños viven con </a:t>
            </a:r>
            <a:r>
              <a:rPr lang="es-ES" sz="1500" b="1" dirty="0"/>
              <a:t>elogios</a:t>
            </a:r>
            <a:r>
              <a:rPr lang="es-ES" sz="1500" dirty="0"/>
              <a:t>, aprenden a </a:t>
            </a:r>
            <a:r>
              <a:rPr lang="es-ES" sz="1500" b="1" dirty="0"/>
              <a:t>valorar las cosas</a:t>
            </a:r>
            <a:r>
              <a:rPr lang="es-ES" sz="1500" dirty="0"/>
              <a:t>.</a:t>
            </a:r>
            <a:br>
              <a:rPr lang="es-ES" sz="1500" dirty="0"/>
            </a:br>
            <a:r>
              <a:rPr lang="es-ES" sz="1500" dirty="0"/>
              <a:t>Si los niños viven con </a:t>
            </a:r>
            <a:r>
              <a:rPr lang="es-ES" sz="1500" b="1" dirty="0"/>
              <a:t>aceptación</a:t>
            </a:r>
            <a:r>
              <a:rPr lang="es-ES" sz="1500" dirty="0"/>
              <a:t>, aprenden a </a:t>
            </a:r>
            <a:r>
              <a:rPr lang="es-ES" sz="1500" b="1" dirty="0"/>
              <a:t>amar.</a:t>
            </a:r>
            <a:r>
              <a:rPr lang="es-ES" sz="1500" dirty="0"/>
              <a:t/>
            </a:r>
            <a:br>
              <a:rPr lang="es-ES" sz="1500" dirty="0"/>
            </a:br>
            <a:r>
              <a:rPr lang="es-ES" sz="1500" dirty="0"/>
              <a:t>Si los niños viven con </a:t>
            </a:r>
            <a:r>
              <a:rPr lang="es-ES" sz="1500" b="1" dirty="0"/>
              <a:t>aprobación</a:t>
            </a:r>
            <a:r>
              <a:rPr lang="es-ES" sz="1500" dirty="0"/>
              <a:t>, aprenden a </a:t>
            </a:r>
            <a:r>
              <a:rPr lang="es-ES" sz="1500" b="1" dirty="0"/>
              <a:t>quererse</a:t>
            </a:r>
            <a:r>
              <a:rPr lang="es-ES" sz="1500" dirty="0"/>
              <a:t>.</a:t>
            </a:r>
            <a:br>
              <a:rPr lang="es-ES" sz="1500" dirty="0"/>
            </a:br>
            <a:r>
              <a:rPr lang="es-ES" sz="1500" dirty="0"/>
              <a:t>Si los niños viven con </a:t>
            </a:r>
            <a:r>
              <a:rPr lang="es-ES" sz="1500" b="1" dirty="0"/>
              <a:t>reconocimiento</a:t>
            </a:r>
            <a:r>
              <a:rPr lang="es-ES" sz="1500" dirty="0"/>
              <a:t>, aprenden que </a:t>
            </a:r>
            <a:r>
              <a:rPr lang="es-ES" sz="1500" b="1" dirty="0"/>
              <a:t>es bueno tener una meta</a:t>
            </a:r>
            <a:r>
              <a:rPr lang="es-ES" sz="1500" dirty="0"/>
              <a:t>.</a:t>
            </a:r>
            <a:br>
              <a:rPr lang="es-ES" sz="1500" dirty="0"/>
            </a:br>
            <a:r>
              <a:rPr lang="es-ES" sz="1500" dirty="0"/>
              <a:t>Si los niños viven </a:t>
            </a:r>
            <a:r>
              <a:rPr lang="es-ES" sz="1500" b="1" dirty="0"/>
              <a:t>compartiendo</a:t>
            </a:r>
            <a:r>
              <a:rPr lang="es-ES" sz="1500" dirty="0"/>
              <a:t>, aprenden a </a:t>
            </a:r>
            <a:r>
              <a:rPr lang="es-ES" sz="1500" b="1" dirty="0"/>
              <a:t>ser generosos</a:t>
            </a:r>
            <a:r>
              <a:rPr lang="es-ES" sz="1500" dirty="0"/>
              <a:t>.</a:t>
            </a:r>
            <a:br>
              <a:rPr lang="es-ES" sz="1500" dirty="0"/>
            </a:br>
            <a:r>
              <a:rPr lang="es-ES" sz="1500" dirty="0"/>
              <a:t>Si los niños viven con </a:t>
            </a:r>
            <a:r>
              <a:rPr lang="es-ES" sz="1500" b="1" dirty="0"/>
              <a:t>honestidad</a:t>
            </a:r>
            <a:r>
              <a:rPr lang="es-ES" sz="1500" dirty="0"/>
              <a:t>, aprenden la </a:t>
            </a:r>
            <a:r>
              <a:rPr lang="es-ES" sz="1500" b="1" dirty="0"/>
              <a:t>sinceridad</a:t>
            </a:r>
            <a:r>
              <a:rPr lang="es-ES" sz="1500" dirty="0"/>
              <a:t>.</a:t>
            </a:r>
            <a:br>
              <a:rPr lang="es-ES" sz="1500" dirty="0"/>
            </a:br>
            <a:r>
              <a:rPr lang="es-ES" sz="1500" dirty="0"/>
              <a:t>Si los niños viven con </a:t>
            </a:r>
            <a:r>
              <a:rPr lang="es-ES" sz="1500" b="1" dirty="0"/>
              <a:t>imparcialidad</a:t>
            </a:r>
            <a:r>
              <a:rPr lang="es-ES" sz="1500" dirty="0"/>
              <a:t>, aprenden la </a:t>
            </a:r>
            <a:r>
              <a:rPr lang="es-ES" sz="1500" b="1" dirty="0"/>
              <a:t>justicia</a:t>
            </a:r>
            <a:r>
              <a:rPr lang="es-ES" sz="1500" dirty="0"/>
              <a:t>.</a:t>
            </a:r>
            <a:br>
              <a:rPr lang="es-ES" sz="1500" dirty="0"/>
            </a:br>
            <a:r>
              <a:rPr lang="es-ES" sz="1500" dirty="0"/>
              <a:t>Si los niños viven con </a:t>
            </a:r>
            <a:r>
              <a:rPr lang="es-ES" sz="1500" b="1" dirty="0"/>
              <a:t>amabilidad y consideración</a:t>
            </a:r>
            <a:r>
              <a:rPr lang="es-ES" sz="1500" dirty="0"/>
              <a:t>, aprenden el </a:t>
            </a:r>
            <a:r>
              <a:rPr lang="es-ES" sz="1500" b="1" dirty="0"/>
              <a:t>respeto</a:t>
            </a:r>
            <a:r>
              <a:rPr lang="es-ES" sz="1500" dirty="0"/>
              <a:t>.</a:t>
            </a:r>
            <a:br>
              <a:rPr lang="es-ES" sz="1500" dirty="0"/>
            </a:br>
            <a:r>
              <a:rPr lang="es-ES" sz="1500" dirty="0"/>
              <a:t>Si los niños viven con </a:t>
            </a:r>
            <a:r>
              <a:rPr lang="es-ES" sz="1500" b="1" dirty="0"/>
              <a:t>seguridad</a:t>
            </a:r>
            <a:r>
              <a:rPr lang="es-ES" sz="1500" dirty="0"/>
              <a:t>, aprenden a </a:t>
            </a:r>
            <a:r>
              <a:rPr lang="es-ES" sz="1500" b="1" dirty="0"/>
              <a:t>tener confianza en sí mismos y en los de su alrededor.</a:t>
            </a:r>
            <a:br>
              <a:rPr lang="es-ES" sz="1500" b="1" dirty="0"/>
            </a:br>
            <a:r>
              <a:rPr lang="es-ES" sz="1500" dirty="0"/>
              <a:t>Si los niños viven con </a:t>
            </a:r>
            <a:r>
              <a:rPr lang="es-ES" sz="1500" b="1" dirty="0"/>
              <a:t>amistad</a:t>
            </a:r>
            <a:r>
              <a:rPr lang="es-ES" sz="1500" dirty="0"/>
              <a:t>, aprenden que </a:t>
            </a:r>
            <a:r>
              <a:rPr lang="es-ES" sz="1500" b="1" dirty="0"/>
              <a:t>el mundo es un lugar agradable donde vivir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2624654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Necesidades</a:t>
            </a:r>
            <a:r>
              <a:rPr lang="en-US" dirty="0" smtClean="0"/>
              <a:t> </a:t>
            </a:r>
            <a:r>
              <a:rPr lang="en-US" dirty="0" err="1" smtClean="0"/>
              <a:t>Vitales</a:t>
            </a:r>
            <a:r>
              <a:rPr lang="en-US" dirty="0" smtClean="0"/>
              <a:t> de los </a:t>
            </a:r>
            <a:r>
              <a:rPr lang="en-US" dirty="0" err="1" smtClean="0"/>
              <a:t>Niños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RESPETADO</a:t>
            </a:r>
          </a:p>
          <a:p>
            <a:r>
              <a:rPr lang="en-US" sz="4000" dirty="0" smtClean="0"/>
              <a:t>IMPORTANTE</a:t>
            </a:r>
          </a:p>
          <a:p>
            <a:r>
              <a:rPr lang="en-US" sz="4000" dirty="0" smtClean="0"/>
              <a:t>ACEPTADO</a:t>
            </a:r>
          </a:p>
          <a:p>
            <a:r>
              <a:rPr lang="en-US" sz="4000" dirty="0" smtClean="0"/>
              <a:t>INLCUIDO</a:t>
            </a:r>
          </a:p>
          <a:p>
            <a:r>
              <a:rPr lang="en-US" sz="4000" dirty="0" smtClean="0"/>
              <a:t>SEGURO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6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sentirse</a:t>
            </a:r>
            <a:r>
              <a:rPr lang="en-US" dirty="0" smtClean="0"/>
              <a:t> RESPETADO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Tratados</a:t>
            </a:r>
            <a:r>
              <a:rPr lang="en-US" dirty="0" smtClean="0"/>
              <a:t> de </a:t>
            </a:r>
            <a:r>
              <a:rPr lang="en-US" dirty="0" err="1" smtClean="0"/>
              <a:t>manera</a:t>
            </a:r>
            <a:r>
              <a:rPr lang="en-US" dirty="0" smtClean="0"/>
              <a:t> </a:t>
            </a:r>
            <a:r>
              <a:rPr lang="en-US" dirty="0" err="1" smtClean="0"/>
              <a:t>cortes</a:t>
            </a:r>
            <a:r>
              <a:rPr lang="en-US" dirty="0" smtClean="0"/>
              <a:t>, </a:t>
            </a:r>
            <a:r>
              <a:rPr lang="en-US" dirty="0" err="1" smtClean="0"/>
              <a:t>considerada</a:t>
            </a:r>
            <a:r>
              <a:rPr lang="en-US" dirty="0" smtClean="0"/>
              <a:t>, </a:t>
            </a:r>
            <a:r>
              <a:rPr lang="en-US" dirty="0" err="1" smtClean="0"/>
              <a:t>atenta</a:t>
            </a:r>
            <a:r>
              <a:rPr lang="en-US" dirty="0" smtClean="0"/>
              <a:t>, </a:t>
            </a:r>
            <a:r>
              <a:rPr lang="en-US" dirty="0" err="1" smtClean="0"/>
              <a:t>educada</a:t>
            </a:r>
            <a:endParaRPr lang="en-US" dirty="0" smtClean="0"/>
          </a:p>
          <a:p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 para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niños</a:t>
            </a:r>
            <a:r>
              <a:rPr lang="en-US" dirty="0" smtClean="0"/>
              <a:t> </a:t>
            </a:r>
            <a:r>
              <a:rPr lang="en-US" dirty="0" err="1" smtClean="0"/>
              <a:t>aprendan</a:t>
            </a:r>
            <a:r>
              <a:rPr lang="en-US" dirty="0" smtClean="0"/>
              <a:t> RESPETO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respetado</a:t>
            </a:r>
            <a:r>
              <a:rPr lang="en-US" dirty="0" smtClean="0"/>
              <a:t> y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observar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padres y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adultos</a:t>
            </a:r>
            <a:r>
              <a:rPr lang="en-US" dirty="0" smtClean="0"/>
              <a:t> se </a:t>
            </a:r>
            <a:r>
              <a:rPr lang="en-US" dirty="0" err="1" smtClean="0"/>
              <a:t>tratan</a:t>
            </a:r>
            <a:r>
              <a:rPr lang="en-US" dirty="0" smtClean="0"/>
              <a:t> 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69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debemos</a:t>
            </a:r>
            <a:r>
              <a:rPr lang="en-US" dirty="0" smtClean="0"/>
              <a:t> </a:t>
            </a:r>
            <a:r>
              <a:rPr lang="en-US" dirty="0" err="1" smtClean="0"/>
              <a:t>evitar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Sarcasmos</a:t>
            </a:r>
            <a:endParaRPr lang="en-US" dirty="0" smtClean="0"/>
          </a:p>
          <a:p>
            <a:r>
              <a:rPr lang="en-US" dirty="0" err="1" smtClean="0"/>
              <a:t>Humilliación</a:t>
            </a:r>
            <a:endParaRPr lang="en-US" dirty="0" smtClean="0"/>
          </a:p>
          <a:p>
            <a:r>
              <a:rPr lang="en-US" dirty="0" err="1" smtClean="0"/>
              <a:t>Gritos</a:t>
            </a:r>
            <a:endParaRPr lang="en-US" dirty="0" smtClean="0"/>
          </a:p>
          <a:p>
            <a:r>
              <a:rPr lang="en-US" dirty="0" err="1" smtClean="0"/>
              <a:t>Coraje</a:t>
            </a:r>
            <a:r>
              <a:rPr lang="en-US" dirty="0" smtClean="0"/>
              <a:t> e </a:t>
            </a:r>
            <a:r>
              <a:rPr lang="en-US" dirty="0" err="1" smtClean="0"/>
              <a:t>impaciencia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21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debemos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Escuchar</a:t>
            </a:r>
            <a:r>
              <a:rPr lang="en-US" dirty="0" smtClean="0"/>
              <a:t> mas – </a:t>
            </a:r>
            <a:r>
              <a:rPr lang="en-US" dirty="0" err="1" smtClean="0"/>
              <a:t>Hablar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endParaRPr lang="en-US" dirty="0" smtClean="0"/>
          </a:p>
          <a:p>
            <a:r>
              <a:rPr lang="en-US" dirty="0" err="1" smtClean="0"/>
              <a:t>Ordenar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– </a:t>
            </a:r>
            <a:r>
              <a:rPr lang="en-US" dirty="0" err="1" smtClean="0"/>
              <a:t>pedir</a:t>
            </a:r>
            <a:r>
              <a:rPr lang="en-US" dirty="0" smtClean="0"/>
              <a:t>/</a:t>
            </a:r>
            <a:r>
              <a:rPr lang="en-US" dirty="0" err="1" smtClean="0"/>
              <a:t>sugerir</a:t>
            </a:r>
            <a:r>
              <a:rPr lang="en-US" dirty="0" smtClean="0"/>
              <a:t> mas</a:t>
            </a:r>
          </a:p>
          <a:p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palabras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: </a:t>
            </a:r>
            <a:r>
              <a:rPr lang="en-US" dirty="0" err="1" smtClean="0"/>
              <a:t>por</a:t>
            </a:r>
            <a:r>
              <a:rPr lang="en-US" dirty="0" smtClean="0"/>
              <a:t> favor, gracias, </a:t>
            </a:r>
            <a:r>
              <a:rPr lang="en-US" dirty="0" err="1" smtClean="0"/>
              <a:t>disculpas</a:t>
            </a:r>
            <a:r>
              <a:rPr lang="en-US" dirty="0" smtClean="0"/>
              <a:t>, lo </a:t>
            </a:r>
            <a:r>
              <a:rPr lang="en-US" dirty="0" err="1" smtClean="0"/>
              <a:t>siento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Debemos</a:t>
            </a:r>
            <a:r>
              <a:rPr lang="en-US" dirty="0" smtClean="0"/>
              <a:t> </a:t>
            </a:r>
            <a:r>
              <a:rPr lang="en-US" dirty="0" err="1" smtClean="0"/>
              <a:t>enforzarnos</a:t>
            </a:r>
            <a:r>
              <a:rPr lang="en-US" dirty="0" smtClean="0"/>
              <a:t>  a </a:t>
            </a:r>
            <a:r>
              <a:rPr lang="en-US" dirty="0" err="1" smtClean="0"/>
              <a:t>reconocer</a:t>
            </a:r>
            <a:r>
              <a:rPr lang="en-US" dirty="0" smtClean="0"/>
              <a:t>  </a:t>
            </a:r>
            <a:r>
              <a:rPr lang="en-US" dirty="0" err="1" smtClean="0"/>
              <a:t>nuestros</a:t>
            </a:r>
            <a:r>
              <a:rPr lang="en-US" dirty="0" smtClean="0"/>
              <a:t> </a:t>
            </a:r>
            <a:r>
              <a:rPr lang="en-US" dirty="0" err="1" smtClean="0"/>
              <a:t>errores</a:t>
            </a:r>
            <a:r>
              <a:rPr lang="en-US" dirty="0" smtClean="0"/>
              <a:t>, </a:t>
            </a:r>
            <a:r>
              <a:rPr lang="en-US" dirty="0" err="1" smtClean="0"/>
              <a:t>tener</a:t>
            </a:r>
            <a:r>
              <a:rPr lang="en-US" dirty="0" smtClean="0"/>
              <a:t> la </a:t>
            </a:r>
            <a:r>
              <a:rPr lang="en-US" dirty="0" err="1" smtClean="0"/>
              <a:t>voluntad</a:t>
            </a:r>
            <a:r>
              <a:rPr lang="en-US" dirty="0" smtClean="0"/>
              <a:t> de </a:t>
            </a:r>
            <a:r>
              <a:rPr lang="en-US" dirty="0" err="1" smtClean="0"/>
              <a:t>admitirlos</a:t>
            </a:r>
            <a:r>
              <a:rPr lang="en-US" dirty="0" smtClean="0"/>
              <a:t> y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listos</a:t>
            </a:r>
            <a:r>
              <a:rPr lang="en-US" dirty="0" smtClean="0"/>
              <a:t> para </a:t>
            </a:r>
            <a:r>
              <a:rPr lang="en-US" dirty="0" err="1" smtClean="0"/>
              <a:t>cambiar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Asi</a:t>
            </a:r>
            <a:r>
              <a:rPr lang="en-US" dirty="0" smtClean="0"/>
              <a:t> </a:t>
            </a:r>
            <a:r>
              <a:rPr lang="en-US" dirty="0" err="1" smtClean="0"/>
              <a:t>estaremos</a:t>
            </a:r>
            <a:r>
              <a:rPr lang="en-US" dirty="0" smtClean="0"/>
              <a:t> </a:t>
            </a:r>
            <a:r>
              <a:rPr lang="en-US" dirty="0" err="1" smtClean="0"/>
              <a:t>cultivando</a:t>
            </a:r>
            <a:r>
              <a:rPr lang="en-US" dirty="0" smtClean="0"/>
              <a:t>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en </a:t>
            </a:r>
            <a:r>
              <a:rPr lang="en-US" dirty="0" err="1" smtClean="0"/>
              <a:t>nuestros</a:t>
            </a:r>
            <a:r>
              <a:rPr lang="en-US" dirty="0" smtClean="0"/>
              <a:t> </a:t>
            </a:r>
            <a:r>
              <a:rPr lang="en-US" dirty="0" err="1" smtClean="0"/>
              <a:t>niños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81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SENTIRSE RESPETADO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Siempre</a:t>
            </a:r>
            <a:r>
              <a:rPr lang="en-US" dirty="0" smtClean="0"/>
              <a:t> me </a:t>
            </a:r>
            <a:r>
              <a:rPr lang="en-US" dirty="0" err="1" smtClean="0"/>
              <a:t>interrumpen</a:t>
            </a:r>
            <a:r>
              <a:rPr lang="en-US" dirty="0" smtClean="0"/>
              <a:t> antes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pueda</a:t>
            </a:r>
            <a:r>
              <a:rPr lang="en-US" dirty="0" smtClean="0"/>
              <a:t> </a:t>
            </a:r>
            <a:r>
              <a:rPr lang="en-US" dirty="0" err="1" smtClean="0"/>
              <a:t>terminar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pensamientos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Aveces</a:t>
            </a:r>
            <a:r>
              <a:rPr lang="en-US" dirty="0" smtClean="0"/>
              <a:t> me </a:t>
            </a:r>
            <a:r>
              <a:rPr lang="en-US" dirty="0" err="1" smtClean="0"/>
              <a:t>averguenzo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los </a:t>
            </a:r>
            <a:r>
              <a:rPr lang="en-US" dirty="0" err="1" smtClean="0"/>
              <a:t>comentarios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hacen</a:t>
            </a:r>
            <a:r>
              <a:rPr lang="en-US" dirty="0" smtClean="0"/>
              <a:t> de mi en mi </a:t>
            </a:r>
            <a:r>
              <a:rPr lang="en-US" dirty="0" err="1" smtClean="0"/>
              <a:t>presencia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no </a:t>
            </a:r>
            <a:r>
              <a:rPr lang="en-US" dirty="0" err="1" smtClean="0"/>
              <a:t>estuviera</a:t>
            </a:r>
            <a:r>
              <a:rPr lang="en-US" dirty="0" smtClean="0"/>
              <a:t> </a:t>
            </a:r>
            <a:r>
              <a:rPr lang="en-US" dirty="0" err="1" smtClean="0"/>
              <a:t>alli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alquien</a:t>
            </a:r>
            <a:r>
              <a:rPr lang="en-US" dirty="0" smtClean="0"/>
              <a:t> me </a:t>
            </a:r>
            <a:r>
              <a:rPr lang="en-US" dirty="0" err="1" smtClean="0"/>
              <a:t>pregunta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err="1" smtClean="0"/>
              <a:t>contestan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mi.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55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SENTIRSE RESPETADO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mama </a:t>
            </a:r>
            <a:r>
              <a:rPr lang="en-US" dirty="0" err="1" smtClean="0"/>
              <a:t>nunca</a:t>
            </a:r>
            <a:r>
              <a:rPr lang="en-US" dirty="0" smtClean="0"/>
              <a:t> </a:t>
            </a:r>
            <a:r>
              <a:rPr lang="en-US" dirty="0" err="1" smtClean="0"/>
              <a:t>abre</a:t>
            </a:r>
            <a:r>
              <a:rPr lang="en-US" dirty="0" smtClean="0"/>
              <a:t> mi </a:t>
            </a:r>
            <a:r>
              <a:rPr lang="en-US" dirty="0" err="1" smtClean="0"/>
              <a:t>correspondencia</a:t>
            </a:r>
            <a:r>
              <a:rPr lang="en-US" dirty="0" smtClean="0"/>
              <a:t>, </a:t>
            </a:r>
            <a:r>
              <a:rPr lang="en-US" dirty="0" err="1" smtClean="0"/>
              <a:t>respeta</a:t>
            </a:r>
            <a:r>
              <a:rPr lang="en-US" dirty="0" smtClean="0"/>
              <a:t> mi </a:t>
            </a:r>
            <a:r>
              <a:rPr lang="en-US" dirty="0" err="1" smtClean="0"/>
              <a:t>privacidad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portamos</a:t>
            </a:r>
            <a:r>
              <a:rPr lang="en-US" dirty="0" smtClean="0"/>
              <a:t> mal, </a:t>
            </a:r>
            <a:r>
              <a:rPr lang="en-US" dirty="0" err="1" smtClean="0"/>
              <a:t>mis</a:t>
            </a:r>
            <a:r>
              <a:rPr lang="en-US" dirty="0" smtClean="0"/>
              <a:t> padres no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gritan</a:t>
            </a:r>
            <a:r>
              <a:rPr lang="en-US" dirty="0" smtClean="0"/>
              <a:t> o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llaman</a:t>
            </a:r>
            <a:r>
              <a:rPr lang="en-US" dirty="0" smtClean="0"/>
              <a:t> </a:t>
            </a:r>
            <a:r>
              <a:rPr lang="en-US" dirty="0" err="1" smtClean="0"/>
              <a:t>nombres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mamá</a:t>
            </a:r>
            <a:r>
              <a:rPr lang="en-US" dirty="0" smtClean="0"/>
              <a:t> se </a:t>
            </a:r>
            <a:r>
              <a:rPr lang="en-US" dirty="0" err="1" smtClean="0"/>
              <a:t>disculpa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pierde</a:t>
            </a:r>
            <a:r>
              <a:rPr lang="en-US" dirty="0" smtClean="0"/>
              <a:t> la </a:t>
            </a:r>
            <a:r>
              <a:rPr lang="en-US" dirty="0" err="1" smtClean="0"/>
              <a:t>paciencia</a:t>
            </a:r>
            <a:r>
              <a:rPr lang="en-US" dirty="0" smtClean="0"/>
              <a:t> y me </a:t>
            </a:r>
            <a:r>
              <a:rPr lang="en-US" dirty="0" err="1" smtClean="0"/>
              <a:t>explica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un </a:t>
            </a:r>
            <a:r>
              <a:rPr lang="en-US" dirty="0" err="1" smtClean="0"/>
              <a:t>tío</a:t>
            </a:r>
            <a:r>
              <a:rPr lang="en-US" dirty="0" smtClean="0"/>
              <a:t> se </a:t>
            </a:r>
            <a:r>
              <a:rPr lang="en-US" dirty="0" err="1" smtClean="0"/>
              <a:t>burló</a:t>
            </a:r>
            <a:r>
              <a:rPr lang="en-US" dirty="0" smtClean="0"/>
              <a:t> de mi </a:t>
            </a:r>
            <a:r>
              <a:rPr lang="en-US" dirty="0" err="1" smtClean="0"/>
              <a:t>pelo</a:t>
            </a:r>
            <a:r>
              <a:rPr lang="en-US" dirty="0" smtClean="0"/>
              <a:t>, mi </a:t>
            </a:r>
            <a:r>
              <a:rPr lang="en-US" dirty="0" err="1" smtClean="0"/>
              <a:t>mamá</a:t>
            </a:r>
            <a:r>
              <a:rPr lang="en-US" dirty="0" smtClean="0"/>
              <a:t> le </a:t>
            </a:r>
            <a:r>
              <a:rPr lang="en-US" dirty="0" err="1" smtClean="0"/>
              <a:t>pidió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lo </a:t>
            </a:r>
            <a:r>
              <a:rPr lang="en-US" dirty="0" err="1" smtClean="0"/>
              <a:t>hiciera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22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sentirse</a:t>
            </a:r>
            <a:r>
              <a:rPr lang="en-US" dirty="0" smtClean="0"/>
              <a:t> IMPORTANTE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Sentirse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niño</a:t>
            </a:r>
            <a:r>
              <a:rPr lang="en-US" dirty="0" smtClean="0"/>
              <a:t> se </a:t>
            </a:r>
            <a:r>
              <a:rPr lang="en-US" dirty="0" err="1" smtClean="0"/>
              <a:t>siente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Soy de valor</a:t>
            </a:r>
          </a:p>
          <a:p>
            <a:pPr lvl="1"/>
            <a:r>
              <a:rPr lang="en-US" dirty="0" smtClean="0"/>
              <a:t>Soy </a:t>
            </a:r>
            <a:r>
              <a:rPr lang="en-US" dirty="0" err="1" smtClean="0"/>
              <a:t>útil</a:t>
            </a:r>
            <a:endParaRPr lang="en-US" dirty="0" smtClean="0"/>
          </a:p>
          <a:p>
            <a:pPr lvl="1"/>
            <a:r>
              <a:rPr lang="en-US" dirty="0" smtClean="0"/>
              <a:t>Soy </a:t>
            </a:r>
            <a:r>
              <a:rPr lang="en-US" dirty="0" err="1" smtClean="0"/>
              <a:t>alguien</a:t>
            </a:r>
            <a:endParaRPr lang="en-US" dirty="0" smtClean="0"/>
          </a:p>
          <a:p>
            <a:pPr lvl="1"/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poder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niños</a:t>
            </a:r>
            <a:r>
              <a:rPr lang="en-US" dirty="0" smtClean="0"/>
              <a:t> </a:t>
            </a:r>
            <a:r>
              <a:rPr lang="en-US" dirty="0" err="1" smtClean="0"/>
              <a:t>quieren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mismos</a:t>
            </a:r>
            <a:r>
              <a:rPr lang="en-US" dirty="0" smtClean="0"/>
              <a:t> y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veces</a:t>
            </a:r>
            <a:r>
              <a:rPr lang="en-US" dirty="0" smtClean="0"/>
              <a:t> no los </a:t>
            </a:r>
            <a:r>
              <a:rPr lang="en-US" dirty="0" err="1" smtClean="0"/>
              <a:t>dejamos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93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180</TotalTime>
  <Words>1312</Words>
  <Application>Microsoft Office PowerPoint</Application>
  <PresentationFormat>On-screen Show (4:3)</PresentationFormat>
  <Paragraphs>135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Verve</vt:lpstr>
      <vt:lpstr>Las Cinco Necesidades Vitales de los Niños</vt:lpstr>
      <vt:lpstr>PowerPoint Presentation</vt:lpstr>
      <vt:lpstr>Necesidades Vitales de los Niños</vt:lpstr>
      <vt:lpstr>Necesidad de sentirse RESPETADO</vt:lpstr>
      <vt:lpstr>Que debemos evitar:</vt:lpstr>
      <vt:lpstr>Que debemos hacer</vt:lpstr>
      <vt:lpstr>NO SENTIRSE RESPETADO</vt:lpstr>
      <vt:lpstr>SENTIRSE RESPETADO</vt:lpstr>
      <vt:lpstr>Necesidad de sentirse IMPORTANTE</vt:lpstr>
      <vt:lpstr>Que debemos evitar</vt:lpstr>
      <vt:lpstr>Que debemos hacer</vt:lpstr>
      <vt:lpstr>NO SENTIRSE IMPORTANTES</vt:lpstr>
      <vt:lpstr>SENTIRSE IMPORTANTE</vt:lpstr>
      <vt:lpstr>Necesidad de sentirse ACEPTADO</vt:lpstr>
      <vt:lpstr>Que debemos evitar.</vt:lpstr>
      <vt:lpstr>Que debemos hacer</vt:lpstr>
      <vt:lpstr>SENTIRSE NO ACEPTADO</vt:lpstr>
      <vt:lpstr>SENTIRSE ACEPTADO</vt:lpstr>
      <vt:lpstr>Necesidad de sentirse INCLUIDO</vt:lpstr>
      <vt:lpstr>NO SENTIRSE INCLUIDOS</vt:lpstr>
      <vt:lpstr>SENTIRSE INCLUIDO</vt:lpstr>
      <vt:lpstr>Necesidad de sentirse SEGUROS</vt:lpstr>
      <vt:lpstr>NO SENTIRSE SEGURO</vt:lpstr>
      <vt:lpstr>SENTIRSE SEGUROS</vt:lpstr>
      <vt:lpstr>¿Y la DISCIPLINA?</vt:lpstr>
      <vt:lpstr>¿Y el AMOR?</vt:lpstr>
      <vt:lpstr>Los Niños Aprenden lo que Viven por Dorothy Law Nolte, Ph.D.</vt:lpstr>
    </vt:vector>
  </TitlesOfParts>
  <Company>County of San Mateo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Saggese</dc:creator>
  <cp:lastModifiedBy>Claudia Saggese</cp:lastModifiedBy>
  <cp:revision>17</cp:revision>
  <dcterms:created xsi:type="dcterms:W3CDTF">2016-08-31T00:35:22Z</dcterms:created>
  <dcterms:modified xsi:type="dcterms:W3CDTF">2016-09-02T02:18:54Z</dcterms:modified>
</cp:coreProperties>
</file>